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23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760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80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40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67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595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36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81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69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44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23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وَسطِ أشوَاكِ </a:t>
            </a:r>
            <a:r>
              <a:rPr lang="ar-EG" sz="5400" b="1" dirty="0" err="1"/>
              <a:t>البَلا</a:t>
            </a:r>
            <a:endParaRPr lang="ar-EG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إذ عَنِّـــيَ اِبنَهُ بَذَلْ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فَالخَيرُ مِنْهُ لي اِكتَمَلْ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وَالوَعدُ رَاسٍ كالجَبَلْ   أنا لا أنسَاكَ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eth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ebnaho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bathal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khayro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menho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liktamal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waado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rasen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kal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jabal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ana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ansaka</a:t>
            </a:r>
            <a:b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He gave His Son for me with all the blessings. His promise is established firmly: I will not forget you.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7352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أنسَـــــــــــــــــاكَ   أنا لا أنسَاكَ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 نِسيت الأُمُّ الرَّضيع   أنا لا أنسَاكَ</a:t>
            </a:r>
          </a:p>
          <a:p>
            <a:pPr rtl="1"/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ana la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la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nesyet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elommor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raDeea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Thou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Thou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What need I fear when Thou art near,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And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7923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6-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إذاً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لِيَأتِ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أيُّ حَالْ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خَيْرَاً يَكونُ أو وَبَالْ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يَسوعُ فادِي الخَلقِ قالْ   أنا لا أنسَاكَ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ethan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yaati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ayyo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hal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khayran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yakono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aw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wabal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yasouao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alkhalqi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ana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ansaka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Let shadows come, let shadows go,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Let life be bright, or dark with woe,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I am content, for this I know -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Thou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thinkest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, Lord, of me!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8915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أنسَـــــــــــــــــاكَ   أنا لا أنسَاكَ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 نِسيت الأُمُّ الرَّضيع   أنا لا أنسَاكَ</a:t>
            </a:r>
          </a:p>
          <a:p>
            <a:pPr rtl="1"/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ana la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la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nesyet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elommor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raDeea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Thou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Thou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What need I fear when Thou art near,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And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0440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وَسطِ أشوَاكِ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البَلا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تَنزِفُ رِجــلايَ دِمَا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فَمَرجِعي وَعدُ الوَفا   أنا لا أنسَاكَ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wasti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ashwake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elbala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tanzefo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rejlaya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dema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marjeai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waado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alwafa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ana la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ansaka</a:t>
            </a:r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Amid the trials that I meet,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Amid the thorns that pierce my feet,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One thought remains supremely sweet: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Thou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thinkest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, Lord, of me!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أنسَـــــــــــــــــاكَ   أنا لا أنسَاكَ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 نِسيت الأُمُّ الرَّضيع   أنا لا أنسَاكَ</a:t>
            </a:r>
          </a:p>
          <a:p>
            <a:pPr rtl="1"/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ana la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la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nesyet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elommor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raDeea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Thou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Thou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What need I fear when Thou art near,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And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 حَفَّ بــي هَمٌّ أليمْ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أو حَلَّ بي خَطبٌ جَسيمْ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فَمَرجِعي القَوْلُ الكَريمْ   أنا لا أنسَاكَ</a:t>
            </a:r>
          </a:p>
          <a:p>
            <a:pPr rtl="1"/>
            <a:br>
              <a:rPr kumimoji="0" lang="ar-EG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haffa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hammon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aleem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aw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halla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khatbon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jaseem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marjeai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alqawlo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alkareem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ana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ansaka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The cares of life come thronging fast,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Upon my soul their shadows cast;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Their gloom reminds my heart at last -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Thou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thinkest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, Lord, of me!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3547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أنسَـــــــــــــــــاكَ   أنا لا أنسَاكَ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 نِسيت الأُمُّ الرَّضيع   أنا لا أنسَاكَ</a:t>
            </a:r>
          </a:p>
          <a:p>
            <a:pPr rtl="1"/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ana la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la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nesyet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elommor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raDeea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Thou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Thou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What need I fear when Thou art near,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And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4013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وَإن دَجَا لَيْلُ الشَّقـاءْ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حَوْلي وَلَيْسَ مِن عَزَاءْ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فالآبُ وَعدُهُ وَفاءْ   أنا لا أنسَاكَ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daja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laylosh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shaqaa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hawli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laysa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aazaa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aabo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waadoho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wafaa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ana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ansaka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If the night becomes too dark with suffering and no comfort, the promise of the Father is: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 do not forget you.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945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أنسَـــــــــــــــــاكَ   أنا لا أنسَاكَ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 نِسيت الأُمُّ الرَّضيع   أنا لا أنسَاكَ</a:t>
            </a:r>
          </a:p>
          <a:p>
            <a:pPr rtl="1"/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ana la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la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nesyet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elommor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raDeea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Thou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Thou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What need I fear when Thou art near,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And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2476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يَحُوطُ حَولي باِحتِشَادْ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هَمٌّ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وَذ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ُلٌّ وَسَـــــــــــوَادْ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لكِنَّ قَوْلَهُ اِستِنادْ   أنا لا أنسَاكَ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yahoto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hawli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behteshad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hammon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thollon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sawad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lakenna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qawlahos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tenad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ana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ansaka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Misery, lowliness and darkness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accumulate around me but I depend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on His word: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 will not forget you.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4855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أنسَـــــــــــــــــاكَ   أنا لا أنسَاكَ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 نِسيت الأُمُّ الرَّضيع   أنا لا أنسَاكَ</a:t>
            </a:r>
          </a:p>
          <a:p>
            <a:pPr rtl="1"/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ana la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la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nesyet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elommor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raDeea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la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Thou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Thou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What need I fear when Thou art near,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And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thinkest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Lord, of me!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7072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5459</TotalTime>
  <Words>847</Words>
  <Application>Microsoft Office PowerPoint</Application>
  <PresentationFormat>عرض على الشاشة (4:3)</PresentationFormat>
  <Paragraphs>44</Paragraphs>
  <Slides>14</Slides>
  <Notes>12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547</cp:revision>
  <dcterms:created xsi:type="dcterms:W3CDTF">2021-12-07T14:30:00Z</dcterms:created>
  <dcterms:modified xsi:type="dcterms:W3CDTF">2025-01-26T08:27:24Z</dcterms:modified>
</cp:coreProperties>
</file>