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3" r:id="rId3"/>
    <p:sldId id="326" r:id="rId4"/>
    <p:sldId id="327" r:id="rId5"/>
    <p:sldId id="336" r:id="rId6"/>
    <p:sldId id="329" r:id="rId7"/>
    <p:sldId id="337" r:id="rId8"/>
    <p:sldId id="331" r:id="rId9"/>
    <p:sldId id="338" r:id="rId10"/>
    <p:sldId id="333" r:id="rId11"/>
    <p:sldId id="339" r:id="rId12"/>
    <p:sldId id="335" r:id="rId13"/>
    <p:sldId id="340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6"/>
            <p14:sldId id="327"/>
            <p14:sldId id="336"/>
            <p14:sldId id="329"/>
            <p14:sldId id="337"/>
            <p14:sldId id="331"/>
            <p14:sldId id="338"/>
            <p14:sldId id="333"/>
            <p14:sldId id="339"/>
            <p14:sldId id="335"/>
            <p14:sldId id="3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5284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804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9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60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67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431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836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741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69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40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23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في وَسطِ أشوَاكِ </a:t>
            </a:r>
            <a:r>
              <a:rPr lang="ar-EG" sz="5400" b="1" dirty="0" err="1"/>
              <a:t>البَلا</a:t>
            </a:r>
            <a:endParaRPr lang="ar-EG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5-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 عَنِّـــيَ اِبنَهُ بَذَلْ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فَالخَيرُ مِنْهُ لي اِكتَمَلْ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وَالوَعدُ رَاسٍ كالجَبَلْ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أنسَــــــــــــاكَ</a:t>
            </a:r>
          </a:p>
          <a:p>
            <a:pPr rtl="1">
              <a:lnSpc>
                <a:spcPct val="150000"/>
              </a:lnSpc>
            </a:pP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3523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09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6-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إذاً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لِيَأتِ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أيُّ حَالْ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خَيْرَاً يَكونُ أو وَبَالْ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يَسوعُ فادِي الخَلقِ قالْ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أنسَــــــــــــاكَ</a:t>
            </a:r>
          </a:p>
          <a:p>
            <a:pPr rtl="1">
              <a:lnSpc>
                <a:spcPct val="150000"/>
              </a:lnSpc>
            </a:pPr>
            <a:br>
              <a:rPr kumimoji="0" lang="ar-EG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8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915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537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 وَسطِ أشوَاكِ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البَلا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تَنزِفُ رِجــلايَ دِمَا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فَمَرجِعي وَعدُ الوَفا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أنسَـــــــــــاكَ</a:t>
            </a:r>
          </a:p>
          <a:p>
            <a:pPr rtl="1">
              <a:lnSpc>
                <a:spcPct val="150000"/>
              </a:lnSpc>
            </a:pPr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05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إن حَفَّ بــي هَمٌّ أليمْ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أو حَلَّ بي خَطبٌ جَسيمْ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فَمَرجِعي القَوْلُ الكَريمْ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أنسَــــــــــــاكَ</a:t>
            </a:r>
          </a:p>
          <a:p>
            <a:pPr rtl="1">
              <a:lnSpc>
                <a:spcPct val="150000"/>
              </a:lnSpc>
            </a:pPr>
            <a:br>
              <a:rPr kumimoji="0" lang="ar-EG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3354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4276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3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وَإن دَجَا لَيْلُ الشَّقـاءْ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حَوْلي وَلَيْسَ مِن عَزَاءْ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فالآبُ وَعدُهُ وَفاءْ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أنسَــــــــــــاكَ</a:t>
            </a:r>
          </a:p>
          <a:p>
            <a:pPr rtl="1"/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945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021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4-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يَحُوطُ حَولي باِحتِشَادْ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هَمٌّ </a:t>
            </a:r>
            <a:r>
              <a:rPr kumimoji="0" lang="ar-EG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وَذ</a:t>
            </a: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ُلٌّ وَسَـــــــــــوَادْ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لكِنَّ قَوْلَهُ اِستِنادْ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أنا لا أنسَــــــــــــاكَ</a:t>
            </a:r>
          </a:p>
          <a:p>
            <a:pPr rtl="1">
              <a:lnSpc>
                <a:spcPct val="150000"/>
              </a:lnSpc>
            </a:pPr>
            <a:br>
              <a:rPr kumimoji="0" lang="ar-EG" sz="6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endParaRPr lang="ar-EG" sz="9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4855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أنسَــــــــــاكَ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  <a:b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إن نِسيت الأُمُّ الرَّضيع   </a:t>
            </a:r>
          </a:p>
          <a:p>
            <a:pPr rtl="1">
              <a:lnSpc>
                <a:spcPct val="150000"/>
              </a:lnSpc>
            </a:pPr>
            <a:r>
              <a:rPr kumimoji="0" lang="ar-EG" sz="6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أنا لا أنسَاكَ</a:t>
            </a:r>
          </a:p>
          <a:p>
            <a:pPr rtl="1"/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ar-EG" sz="1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lang="ar-EG" sz="9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999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5462</TotalTime>
  <Words>235</Words>
  <Application>Microsoft Office PowerPoint</Application>
  <PresentationFormat>عرض على الشاشة (4:3)</PresentationFormat>
  <Paragraphs>68</Paragraphs>
  <Slides>14</Slides>
  <Notes>12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548</cp:revision>
  <dcterms:created xsi:type="dcterms:W3CDTF">2021-12-07T14:30:00Z</dcterms:created>
  <dcterms:modified xsi:type="dcterms:W3CDTF">2025-01-26T08:31:17Z</dcterms:modified>
</cp:coreProperties>
</file>