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3" r:id="rId3"/>
    <p:sldId id="335" r:id="rId4"/>
    <p:sldId id="327" r:id="rId5"/>
    <p:sldId id="336" r:id="rId6"/>
    <p:sldId id="329" r:id="rId7"/>
    <p:sldId id="337" r:id="rId8"/>
    <p:sldId id="331" r:id="rId9"/>
    <p:sldId id="338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35"/>
            <p14:sldId id="327"/>
            <p14:sldId id="336"/>
            <p14:sldId id="329"/>
            <p14:sldId id="337"/>
            <p14:sldId id="331"/>
            <p14:sldId id="33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94660"/>
  </p:normalViewPr>
  <p:slideViewPr>
    <p:cSldViewPr>
      <p:cViewPr varScale="1">
        <p:scale>
          <a:sx n="57" d="100"/>
          <a:sy n="57" d="100"/>
        </p:scale>
        <p:origin x="52" y="6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76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01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10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131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22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87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وَسْطِ عالَمِ الظَّلامْ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وَسْطِ عَالَمِ الظَّلامْ   القلبُ يَحْيا في سَلامْ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بَل فَرَحٍ عَلــــــى الدَّوَامْ  أبغي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السَّمَــا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مَوْطِناً</a:t>
            </a:r>
          </a:p>
          <a:p>
            <a:pPr rtl="1"/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elzzalam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alqalbo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yahia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eldawam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abghi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elsama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mawtenan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the midst of darkness, my heart lives in peace and joy, looking for home in heaven.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مَعَ سَيِّدِي القُدُّوسْ   سَيَحْلو لي الجُلوسْ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هُناكَ عَن يَقيــــــنْ   سَيَبْطُلُ الأنيـــــــنْ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وَفَرَحِـــــي الأكِيدْ  بِشَخْصِــــهِ المَجيدْ</a:t>
            </a: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elqoddoos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sayahlo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eljoloos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honaka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yaqeen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sayabtolo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alaneen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wafarahi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elakeed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shakhSehi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elmajeed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love to sit with my holy Master, where surely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there is no weeping and there is definite joy in His presence.</a:t>
            </a: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9168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إذ أدْخُلُ المَجْدَ البَهي إكليلي يَعْلو جَبْهَتـي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فَتَعْزِفُ قِيثارَتــــــــي  لِشَخْصِــــهِ مَسَبِّحَاً</a:t>
            </a:r>
          </a:p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eth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adkholo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almajda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albahi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eklili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yaalo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jabhati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fataazefo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qitharati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leshakhsSehi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mosabbehan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 I go into the glorious glory with a crown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on my head, my harp will play, praising Him.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6066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مَعَ سَيِّدِي القُدُّوسْ   سَيَحْلو لي الجُلوسْ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هُناكَ عَن يَقيــــــنْ   سَيَبْطُلُ الأنيـــــــنْ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وَفَرَحِـــــي الأكِيدْ  بِشَخْصِــــهِ المَجيدْ</a:t>
            </a: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elqoddoos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sayahlo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eljoloos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honaka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yaqeen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sayabtolo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alaneen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wafarahi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elakeed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shakhSehi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elmajeed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love to sit with my holy Master, where surely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there is no weeping and there is definite joy in His presence.</a:t>
            </a: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290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إنْ كانَ لَيْسَ لي هُنا   سِوَى الشَّقاءِ وَالعَنـا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لَكِنْ هُناكَ في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السَّمَـــــا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يَكونُ فَرحِي كامِلاً</a:t>
            </a:r>
          </a:p>
          <a:p>
            <a:pPr rtl="1"/>
            <a:br>
              <a:rPr kumimoji="0" lang="ar-EG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kana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laysa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elshaqaai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walaana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honaka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yakoono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kamelan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have only suffering and hardship here,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but in heaven I will have perfect joy in Him.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298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مَعَ سَيِّدِي القُدُّوسْ   سَيَحْلو لي الجُلوسْ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هُناكَ عَن يَقيــــــنْ   سَيَبْطُلُ الأنيـــــــنْ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وَفَرَحِـــــي الأكِيدْ  بِشَخْصِــــهِ المَجيدْ</a:t>
            </a: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elqoddoos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sayahlo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eljoloos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honaka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yaqeen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sayabtolo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alaneen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wafarahi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elakeed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shakhSehi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elmajeed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love to sit with my holy Master, where surely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there is no weeping and there is definite joy in His presence.</a:t>
            </a: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8347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فيا إلَهي أعْطِني  أنْ يَبقَى نُصْبَ أعْيُني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مَجيئُكَ فَقَوِّنـــــي   لأبقَى فيكَ غَالِبـــاً</a:t>
            </a:r>
          </a:p>
          <a:p>
            <a:pPr rtl="1"/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aateni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yabqa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noSba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aayoni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majeeaoka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qawweni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abqa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fika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ghaleban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make me to always look forward to Your return. Strengthen me to remain victorious in You.</a:t>
            </a:r>
            <a:endParaRPr lang="ar-EG" sz="3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5821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مَعَ سَيِّدِي القُدُّوسْ   سَيَحْلو لي الجُلوسْ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هُناكَ عَن يَقيــــــنْ   سَيَبْطُلُ الأنيـــــــنْ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وَفَرَحِـــــي الأكِيدْ  بِشَخْصِــــهِ المَجيدْ</a:t>
            </a: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elqoddoos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sayahlo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eljoloos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honaka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yaqeen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sayabtolo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alaneen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wafarahi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elakeed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shakhSehi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elmajeed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love to sit with my holy Master, where surely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there is no weeping and there is definite joy in His presence.</a:t>
            </a: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5125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5462</TotalTime>
  <Words>491</Words>
  <Application>Microsoft Office PowerPoint</Application>
  <PresentationFormat>عرض على الشاشة (4:3)</PresentationFormat>
  <Paragraphs>53</Paragraphs>
  <Slides>10</Slides>
  <Notes>8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550</cp:revision>
  <dcterms:created xsi:type="dcterms:W3CDTF">2021-12-07T14:30:00Z</dcterms:created>
  <dcterms:modified xsi:type="dcterms:W3CDTF">2025-01-26T08:35:09Z</dcterms:modified>
</cp:coreProperties>
</file>