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35" r:id="rId4"/>
    <p:sldId id="327" r:id="rId5"/>
    <p:sldId id="336" r:id="rId6"/>
    <p:sldId id="329" r:id="rId7"/>
    <p:sldId id="337" r:id="rId8"/>
    <p:sldId id="331" r:id="rId9"/>
    <p:sldId id="33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35"/>
            <p14:sldId id="327"/>
            <p14:sldId id="336"/>
            <p14:sldId id="329"/>
            <p14:sldId id="337"/>
            <p14:sldId id="331"/>
            <p14:sldId id="3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7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8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1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91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22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8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وَسْطِ عالَمِ الظَّلامْ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وَسْطِ عَالَمِ الظَّلامْ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القلبُ يَحْيا في سَلامْ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بَل فَرَحٍ عَلــــــى الدَّوَامْ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أبغي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مَوْطِناً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16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أدْخُلُ المَجْدَ البَهي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إكليلي يَعْلو جَبْهَتـي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فَتَعْزِفُ قِيثارَتــــــــي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لِشَخْصِــــهِ مَسَبِّحَاً</a:t>
            </a:r>
          </a:p>
        </p:txBody>
      </p:sp>
    </p:spTree>
    <p:extLst>
      <p:ext uri="{BB962C8B-B14F-4D97-AF65-F5344CB8AC3E}">
        <p14:creationId xmlns:p14="http://schemas.microsoft.com/office/powerpoint/2010/main" val="366606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79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إنْ كانَ لَيْسَ لي هُنا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سِوَى الشَّقاءِ وَالعَنـا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لَكِنْ هُناكَ في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السَّمَـــــا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يَكونُ فَرحِي كامِلاً</a:t>
            </a:r>
          </a:p>
          <a:p>
            <a:pPr rtl="1">
              <a:lnSpc>
                <a:spcPct val="150000"/>
              </a:lnSpc>
            </a:pPr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98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64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فيا إلَهي أعْطِني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أنْ يَبقَى نُصْبَ أعْيُني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مَجيئُكَ فَقَوِّنـــــي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لأبقَى فيكَ غَالِبـــاً</a:t>
            </a:r>
          </a:p>
          <a:p>
            <a:pPr rtl="1">
              <a:lnSpc>
                <a:spcPct val="150000"/>
              </a:lnSpc>
            </a:pPr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582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سَيِّدِي القُدُّوسْ   سَيَحْلو لي الجُلوسْ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عَن يَقيــــــنْ   سَيَبْطُلُ الأنيـــــــنْ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وَفَرَحِـــــي الأكِيدْ  بِشَخْصِــــهِ المَجيدْ</a:t>
            </a: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5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162</Words>
  <Application>Microsoft Office PowerPoint</Application>
  <PresentationFormat>عرض على الشاشة (4:3)</PresentationFormat>
  <Paragraphs>37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551</cp:revision>
  <dcterms:created xsi:type="dcterms:W3CDTF">2021-12-07T14:30:00Z</dcterms:created>
  <dcterms:modified xsi:type="dcterms:W3CDTF">2025-01-26T08:37:51Z</dcterms:modified>
</cp:coreProperties>
</file>