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3" r:id="rId3"/>
    <p:sldId id="326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5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وقتِهِ يصنع عجباً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وَقتِهِ في وَقتِهِ 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يَصنَعُ عَجَبَاً في وَقتِهِ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إنِّي أعلَمُ   أنَّكَ تَصنَعُ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حَسْبَ وَعـدِكَ   فــي وَقتِهِ</a:t>
            </a: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وَقتِكَ في وَقتِكَ </a:t>
            </a:r>
          </a:p>
          <a:p>
            <a:pPr rtl="1">
              <a:lnSpc>
                <a:spcPct val="150000"/>
              </a:lnSpc>
            </a:pP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تَصنَعُ عَجَبَاً في وَقتِكَ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ها حَيَاتي لَكَ   تُعلِنُ أمَانَتَكَ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أثِقُ في وَعــــــدِكَ   في وَقتِــــكَ</a:t>
            </a:r>
            <a:endParaRPr kumimoji="0" lang="en-US" sz="5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>
              <a:lnSpc>
                <a:spcPct val="150000"/>
              </a:lnSpc>
            </a:pPr>
            <a:br>
              <a:rPr kumimoji="0" lang="en-US" sz="105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lang="ar-EG" sz="7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5450</TotalTime>
  <Words>48</Words>
  <Application>Microsoft Office PowerPoint</Application>
  <PresentationFormat>عرض على الشاشة (4:3)</PresentationFormat>
  <Paragraphs>9</Paragraphs>
  <Slides>4</Slides>
  <Notes>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548</cp:revision>
  <dcterms:created xsi:type="dcterms:W3CDTF">2021-12-07T14:30:00Z</dcterms:created>
  <dcterms:modified xsi:type="dcterms:W3CDTF">2025-01-23T11:03:31Z</dcterms:modified>
</cp:coreProperties>
</file>