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وقتِهِ يصنع عجباً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وَقتِهِ في وَقتِهِ    يَصنَعُ عَجَبَاً في وَقتِهِ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إنِّي أعلَمُ   أنَّكَ تَصنَعُ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حَسْبَ وَعـدِكَ   فــي وَقتِهِ</a:t>
            </a: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yaSnaao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aajaban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waqtehi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taSnaao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hasaba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waadeka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due time, He makes wonders. Lord I know that according to Your promise You do in due time.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وَقتِكَ في وَقتِكَ   تَصنَعُ عَجَبَاً في وَقتِكَ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ها حَيَاتي لَكَ   تُعلِنُ أمَانَتَكَ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أثِقُ في وَعــــــدِكَ   في وَقتِــــكَ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taSnaao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aajaban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 ha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toaleno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amanataka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atheqo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waadeka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waqteka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make wonders in due time. Lord here is my life announcing that You keep Your promise in due time.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138</Words>
  <Application>Microsoft Office PowerPoint</Application>
  <PresentationFormat>عرض على الشاشة (4:3)</PresentationFormat>
  <Paragraphs>12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547</cp:revision>
  <dcterms:created xsi:type="dcterms:W3CDTF">2021-12-07T14:30:00Z</dcterms:created>
  <dcterms:modified xsi:type="dcterms:W3CDTF">2023-10-30T08:47:50Z</dcterms:modified>
</cp:coreProperties>
</file>