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5" r:id="rId2"/>
    <p:sldId id="323" r:id="rId3"/>
    <p:sldId id="324" r:id="rId4"/>
    <p:sldId id="325" r:id="rId5"/>
    <p:sldId id="326" r:id="rId6"/>
    <p:sldId id="29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FF20E8B-AD12-439D-9E17-619C6F38680D}">
          <p14:sldIdLst>
            <p14:sldId id="275"/>
            <p14:sldId id="323"/>
            <p14:sldId id="324"/>
            <p14:sldId id="325"/>
            <p14:sldId id="326"/>
            <p14:sldId id="293"/>
          </p14:sldIdLst>
        </p14:section>
        <p14:section name="Untitled Section" id="{2C17607C-8ED3-4A7C-8A1F-A772B8E7EDB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1" autoAdjust="0"/>
    <p:restoredTop sz="94660"/>
  </p:normalViewPr>
  <p:slideViewPr>
    <p:cSldViewPr>
      <p:cViewPr varScale="1">
        <p:scale>
          <a:sx n="57" d="100"/>
          <a:sy n="57" d="100"/>
        </p:scale>
        <p:origin x="52" y="600"/>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EA6EB-D115-4AB1-880A-0DDA4CA32736}" type="datetimeFigureOut">
              <a:rPr lang="en-US" smtClean="0"/>
              <a:pPr/>
              <a:t>1/23/2025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BFF322-D4C6-4705-80B2-EA0C2114B97A}" type="slidenum">
              <a:rPr lang="en-US" smtClean="0"/>
              <a:pPr/>
              <a:t>‹#›</a:t>
            </a:fld>
            <a:endParaRPr lang="en-US"/>
          </a:p>
        </p:txBody>
      </p:sp>
    </p:spTree>
    <p:extLst>
      <p:ext uri="{BB962C8B-B14F-4D97-AF65-F5344CB8AC3E}">
        <p14:creationId xmlns:p14="http://schemas.microsoft.com/office/powerpoint/2010/main" val="377933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2</a:t>
            </a:fld>
            <a:endParaRPr lang="en-US"/>
          </a:p>
        </p:txBody>
      </p:sp>
    </p:spTree>
    <p:extLst>
      <p:ext uri="{BB962C8B-B14F-4D97-AF65-F5344CB8AC3E}">
        <p14:creationId xmlns:p14="http://schemas.microsoft.com/office/powerpoint/2010/main" val="32314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3</a:t>
            </a:fld>
            <a:endParaRPr lang="en-US"/>
          </a:p>
        </p:txBody>
      </p:sp>
    </p:spTree>
    <p:extLst>
      <p:ext uri="{BB962C8B-B14F-4D97-AF65-F5344CB8AC3E}">
        <p14:creationId xmlns:p14="http://schemas.microsoft.com/office/powerpoint/2010/main" val="753867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4</a:t>
            </a:fld>
            <a:endParaRPr lang="en-US"/>
          </a:p>
        </p:txBody>
      </p:sp>
    </p:spTree>
    <p:extLst>
      <p:ext uri="{BB962C8B-B14F-4D97-AF65-F5344CB8AC3E}">
        <p14:creationId xmlns:p14="http://schemas.microsoft.com/office/powerpoint/2010/main" val="836358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5</a:t>
            </a:fld>
            <a:endParaRPr lang="en-US"/>
          </a:p>
        </p:txBody>
      </p:sp>
    </p:spTree>
    <p:extLst>
      <p:ext uri="{BB962C8B-B14F-4D97-AF65-F5344CB8AC3E}">
        <p14:creationId xmlns:p14="http://schemas.microsoft.com/office/powerpoint/2010/main" val="3290520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2DEC02-EF57-47C1-88F7-AA66B01A5C62}"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2DEC02-EF57-47C1-88F7-AA66B01A5C62}" type="datetimeFigureOut">
              <a:rPr lang="en-US" smtClean="0"/>
              <a:pPr/>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2DEC02-EF57-47C1-88F7-AA66B01A5C62}" type="datetimeFigureOut">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2DEC02-EF57-47C1-88F7-AA66B01A5C62}" type="datetimeFigureOut">
              <a:rPr lang="en-US" smtClean="0"/>
              <a:pPr/>
              <a:t>1/23/2025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DEC02-EF57-47C1-88F7-AA66B01A5C62}" type="datetimeFigureOut">
              <a:rPr lang="en-US" smtClean="0"/>
              <a:pPr/>
              <a:t>1/23/2025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DEC02-EF57-47C1-88F7-AA66B01A5C62}" type="datetimeFigureOut">
              <a:rPr lang="en-US" smtClean="0"/>
              <a:pPr/>
              <a:t>1/23/2025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DEC02-EF57-47C1-88F7-AA66B01A5C62}" type="datetimeFigureOut">
              <a:rPr lang="en-US" smtClean="0"/>
              <a:pPr/>
              <a:t>1/23/2025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9D8EE-1C58-4967-B84E-712E501975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power point praise LOGO .png"/>
          <p:cNvPicPr>
            <a:picLocks noChangeAspect="1"/>
          </p:cNvPicPr>
          <p:nvPr/>
        </p:nvPicPr>
        <p:blipFill>
          <a:blip r:embed="rId3"/>
          <a:stretch>
            <a:fillRect/>
          </a:stretch>
        </p:blipFill>
        <p:spPr>
          <a:xfrm>
            <a:off x="2057400" y="4244486"/>
            <a:ext cx="4953000" cy="2037297"/>
          </a:xfrm>
          <a:prstGeom prst="rect">
            <a:avLst/>
          </a:prstGeom>
        </p:spPr>
      </p:pic>
      <p:sp>
        <p:nvSpPr>
          <p:cNvPr id="4" name="Rectangle 3"/>
          <p:cNvSpPr/>
          <p:nvPr/>
        </p:nvSpPr>
        <p:spPr>
          <a:xfrm>
            <a:off x="0" y="152400"/>
            <a:ext cx="9144000" cy="2169825"/>
          </a:xfrm>
          <a:prstGeom prst="rect">
            <a:avLst/>
          </a:prstGeom>
        </p:spPr>
        <p:txBody>
          <a:bodyPr wrap="square">
            <a:spAutoFit/>
          </a:bodyPr>
          <a:lstStyle/>
          <a:p>
            <a:pPr algn="ctr" rtl="1">
              <a:lnSpc>
                <a:spcPct val="150000"/>
              </a:lnSpc>
            </a:pPr>
            <a:r>
              <a:rPr lang="ar-EG" sz="5400" b="1" dirty="0"/>
              <a:t>تـرنيــمة</a:t>
            </a:r>
          </a:p>
          <a:p>
            <a:pPr algn="ctr" rtl="1"/>
            <a:r>
              <a:rPr lang="ar-EG" sz="5400" b="1" dirty="0"/>
              <a:t>قابِلاً حَملَ صَليبي</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b="1" i="0" u="none" strike="noStrike" kern="1200" cap="none" spc="0" normalizeH="0" baseline="0" noProof="0" dirty="0">
                <a:ln>
                  <a:noFill/>
                </a:ln>
                <a:solidFill>
                  <a:prstClr val="black"/>
                </a:solidFill>
                <a:effectLst/>
                <a:uLnTx/>
                <a:uFillTx/>
                <a:latin typeface="Calibri"/>
                <a:ea typeface="+mj-ea"/>
                <a:cs typeface="+mn-cs"/>
              </a:rPr>
              <a:t>1- قابِلاً حَملَ صَليبي   أتبَعُ الفادي الأمِينْ</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رَاضيَاً إنكارَ نفسي   وَارتِدَا العَارِ المُهِينْ</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فهوَ لي أسمَى نَصيبْ   وَهوَ مَوْلايَ الحَبيبْ</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إن جَفَاني النَّاسُ طُرَّاً   فهوَ لي أسنَى نَصيبْ</a:t>
            </a:r>
          </a:p>
          <a:p>
            <a:pPr rtl="1"/>
            <a:br>
              <a:rPr kumimoji="0" lang="ar-EG" sz="1200" b="1" i="0" u="none" strike="noStrike" kern="1200" cap="none" spc="0" normalizeH="0" baseline="0" noProof="0" dirty="0">
                <a:ln>
                  <a:noFill/>
                </a:ln>
                <a:solidFill>
                  <a:prstClr val="black"/>
                </a:solidFill>
                <a:effectLst/>
                <a:uLnTx/>
                <a:uFillTx/>
                <a:latin typeface="Calibri"/>
                <a:ea typeface="+mj-ea"/>
                <a:cs typeface="+mn-cs"/>
              </a:rPr>
            </a:br>
            <a:r>
              <a:rPr kumimoji="0" lang="en-US" sz="3000" b="1" i="0" u="none" strike="noStrike" kern="1200" cap="none" spc="0" normalizeH="0" baseline="0" noProof="0" dirty="0" err="1">
                <a:ln>
                  <a:noFill/>
                </a:ln>
                <a:solidFill>
                  <a:srgbClr val="FF0000"/>
                </a:solidFill>
                <a:effectLst/>
                <a:uLnTx/>
                <a:uFillTx/>
                <a:latin typeface="Calibri"/>
                <a:ea typeface="+mj-ea"/>
                <a:cs typeface="+mn-cs"/>
              </a:rPr>
              <a:t>qabelan</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hamla</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Saleebi</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atbaao</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alfadi</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alameen</a:t>
            </a:r>
            <a:br>
              <a:rPr kumimoji="0" lang="en-US" sz="3000" b="1" i="0" u="none" strike="noStrike" kern="1200" cap="none" spc="0" normalizeH="0" baseline="0" noProof="0" dirty="0">
                <a:ln>
                  <a:noFill/>
                </a:ln>
                <a:solidFill>
                  <a:srgbClr val="FF0000"/>
                </a:solidFill>
                <a:effectLst/>
                <a:uLnTx/>
                <a:uFillTx/>
                <a:latin typeface="Calibri"/>
                <a:ea typeface="+mj-ea"/>
                <a:cs typeface="+mn-cs"/>
              </a:rPr>
            </a:br>
            <a:r>
              <a:rPr kumimoji="0" lang="en-US" sz="3000" b="1" i="0" u="none" strike="noStrike" kern="1200" cap="none" spc="0" normalizeH="0" baseline="0" noProof="0" dirty="0" err="1">
                <a:ln>
                  <a:noFill/>
                </a:ln>
                <a:solidFill>
                  <a:srgbClr val="FF0000"/>
                </a:solidFill>
                <a:effectLst/>
                <a:uLnTx/>
                <a:uFillTx/>
                <a:latin typeface="Calibri"/>
                <a:ea typeface="+mj-ea"/>
                <a:cs typeface="+mn-cs"/>
              </a:rPr>
              <a:t>raDian</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enkara</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nafsi</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warteda</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elaari</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almoheen</a:t>
            </a:r>
            <a:br>
              <a:rPr kumimoji="0" lang="en-US" sz="3000" b="1" i="0" u="none" strike="noStrike" kern="1200" cap="none" spc="0" normalizeH="0" baseline="0" noProof="0" dirty="0">
                <a:ln>
                  <a:noFill/>
                </a:ln>
                <a:solidFill>
                  <a:srgbClr val="FF0000"/>
                </a:solidFill>
                <a:effectLst/>
                <a:uLnTx/>
                <a:uFillTx/>
                <a:latin typeface="Calibri"/>
                <a:ea typeface="+mj-ea"/>
                <a:cs typeface="+mn-cs"/>
              </a:rPr>
            </a:br>
            <a:r>
              <a:rPr kumimoji="0" lang="en-US" sz="3000" b="1" i="0" u="none" strike="noStrike" kern="1200" cap="none" spc="0" normalizeH="0" baseline="0" noProof="0" dirty="0" err="1">
                <a:ln>
                  <a:noFill/>
                </a:ln>
                <a:solidFill>
                  <a:srgbClr val="FF0000"/>
                </a:solidFill>
                <a:effectLst/>
                <a:uLnTx/>
                <a:uFillTx/>
                <a:latin typeface="Calibri"/>
                <a:ea typeface="+mj-ea"/>
                <a:cs typeface="+mn-cs"/>
              </a:rPr>
              <a:t>fahoa</a:t>
            </a:r>
            <a:r>
              <a:rPr kumimoji="0" lang="en-US" sz="3000" b="1" i="0" u="none" strike="noStrike" kern="1200" cap="none" spc="0" normalizeH="0" baseline="0" noProof="0" dirty="0">
                <a:ln>
                  <a:noFill/>
                </a:ln>
                <a:solidFill>
                  <a:srgbClr val="FF0000"/>
                </a:solidFill>
                <a:effectLst/>
                <a:uLnTx/>
                <a:uFillTx/>
                <a:latin typeface="Calibri"/>
                <a:ea typeface="+mj-ea"/>
                <a:cs typeface="+mn-cs"/>
              </a:rPr>
              <a:t> li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asma</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naSeeb</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wahoa</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mawlaya</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elhabeeb</a:t>
            </a:r>
            <a:br>
              <a:rPr kumimoji="0" lang="en-US" sz="3000" b="1" i="0" u="none" strike="noStrike" kern="1200" cap="none" spc="0" normalizeH="0" baseline="0" noProof="0" dirty="0">
                <a:ln>
                  <a:noFill/>
                </a:ln>
                <a:solidFill>
                  <a:srgbClr val="FF0000"/>
                </a:solidFill>
                <a:effectLst/>
                <a:uLnTx/>
                <a:uFillTx/>
                <a:latin typeface="Calibri"/>
                <a:ea typeface="+mj-ea"/>
                <a:cs typeface="+mn-cs"/>
              </a:rPr>
            </a:br>
            <a:r>
              <a:rPr kumimoji="0" lang="en-US" sz="3000" b="1" i="0" u="none" strike="noStrike" kern="1200" cap="none" spc="0" normalizeH="0" baseline="0" noProof="0" dirty="0">
                <a:ln>
                  <a:noFill/>
                </a:ln>
                <a:solidFill>
                  <a:srgbClr val="FF0000"/>
                </a:solidFill>
                <a:effectLst/>
                <a:uLnTx/>
                <a:uFillTx/>
                <a:latin typeface="Calibri"/>
                <a:ea typeface="+mj-ea"/>
                <a:cs typeface="+mn-cs"/>
              </a:rPr>
              <a:t>in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jafani</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elnnaso</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torran</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fahoa</a:t>
            </a:r>
            <a:r>
              <a:rPr kumimoji="0" lang="en-US" sz="3000" b="1" i="0" u="none" strike="noStrike" kern="1200" cap="none" spc="0" normalizeH="0" baseline="0" noProof="0" dirty="0">
                <a:ln>
                  <a:noFill/>
                </a:ln>
                <a:solidFill>
                  <a:srgbClr val="FF0000"/>
                </a:solidFill>
                <a:effectLst/>
                <a:uLnTx/>
                <a:uFillTx/>
                <a:latin typeface="Calibri"/>
                <a:ea typeface="+mj-ea"/>
                <a:cs typeface="+mn-cs"/>
              </a:rPr>
              <a:t> li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asna</a:t>
            </a:r>
            <a:r>
              <a:rPr kumimoji="0" lang="en-US" sz="3000" b="1" i="0" u="none" strike="noStrike" kern="1200" cap="none" spc="0" normalizeH="0" baseline="0" noProof="0" dirty="0">
                <a:ln>
                  <a:noFill/>
                </a:ln>
                <a:solidFill>
                  <a:srgbClr val="FF0000"/>
                </a:solidFill>
                <a:effectLst/>
                <a:uLnTx/>
                <a:uFillTx/>
                <a:latin typeface="Calibri"/>
                <a:ea typeface="+mj-ea"/>
                <a:cs typeface="+mn-cs"/>
              </a:rPr>
              <a:t> </a:t>
            </a:r>
            <a:r>
              <a:rPr kumimoji="0" lang="en-US" sz="3000" b="1" i="0" u="none" strike="noStrike" kern="1200" cap="none" spc="0" normalizeH="0" baseline="0" noProof="0" dirty="0" err="1">
                <a:ln>
                  <a:noFill/>
                </a:ln>
                <a:solidFill>
                  <a:srgbClr val="FF0000"/>
                </a:solidFill>
                <a:effectLst/>
                <a:uLnTx/>
                <a:uFillTx/>
                <a:latin typeface="Calibri"/>
                <a:ea typeface="+mj-ea"/>
                <a:cs typeface="+mn-cs"/>
              </a:rPr>
              <a:t>naSeeb</a:t>
            </a:r>
            <a:br>
              <a:rPr kumimoji="0" lang="en-US" sz="900" b="1" i="0" u="none" strike="noStrike" kern="1200" cap="none" spc="0" normalizeH="0" baseline="0" noProof="0" dirty="0">
                <a:ln>
                  <a:noFill/>
                </a:ln>
                <a:solidFill>
                  <a:prstClr val="black"/>
                </a:solidFill>
                <a:effectLst/>
                <a:uLnTx/>
                <a:uFillTx/>
                <a:latin typeface="Calibri"/>
                <a:ea typeface="+mj-ea"/>
                <a:cs typeface="+mn-cs"/>
              </a:rPr>
            </a:br>
            <a:br>
              <a:rPr kumimoji="0" lang="en-US" sz="900" b="1" i="0" u="none" strike="noStrike" kern="1200" cap="none" spc="0" normalizeH="0" baseline="0" noProof="0" dirty="0">
                <a:ln>
                  <a:noFill/>
                </a:ln>
                <a:solidFill>
                  <a:prstClr val="black"/>
                </a:solidFill>
                <a:effectLst/>
                <a:uLnTx/>
                <a:uFillTx/>
                <a:latin typeface="Calibri"/>
                <a:ea typeface="+mj-ea"/>
                <a:cs typeface="+mn-cs"/>
              </a:rPr>
            </a:br>
            <a:r>
              <a:rPr kumimoji="0" lang="en-US" sz="2600" b="1" i="0" u="none" strike="noStrike" kern="1200" cap="none" spc="0" normalizeH="0" baseline="0" noProof="0" dirty="0">
                <a:ln>
                  <a:noFill/>
                </a:ln>
                <a:solidFill>
                  <a:prstClr val="black"/>
                </a:solidFill>
                <a:effectLst/>
                <a:uLnTx/>
                <a:uFillTx/>
                <a:latin typeface="Calibri"/>
                <a:ea typeface="+mj-ea"/>
                <a:cs typeface="+mn-cs"/>
              </a:rPr>
              <a:t>I follow the Redeemer carrying my cross, accepting to deny myself and to be covered by shame. He is my share and real</a:t>
            </a:r>
          </a:p>
          <a:p>
            <a:pPr rtl="1"/>
            <a:r>
              <a:rPr kumimoji="0" lang="en-US" sz="2600" b="1" i="0" u="none" strike="noStrike" kern="1200" cap="none" spc="0" normalizeH="0" baseline="0" noProof="0" dirty="0">
                <a:ln>
                  <a:noFill/>
                </a:ln>
                <a:solidFill>
                  <a:prstClr val="black"/>
                </a:solidFill>
                <a:effectLst/>
                <a:uLnTx/>
                <a:uFillTx/>
                <a:latin typeface="Calibri"/>
                <a:ea typeface="+mj-ea"/>
                <a:cs typeface="+mn-cs"/>
              </a:rPr>
              <a:t> love. If everybody abandons me, He remains my best share.</a:t>
            </a:r>
            <a:endParaRPr lang="ar-EG" sz="2600" b="1" dirty="0">
              <a:cs typeface="+mn-cs"/>
            </a:endParaRPr>
          </a:p>
        </p:txBody>
      </p:sp>
    </p:spTree>
    <p:extLst>
      <p:ext uri="{BB962C8B-B14F-4D97-AF65-F5344CB8AC3E}">
        <p14:creationId xmlns:p14="http://schemas.microsoft.com/office/powerpoint/2010/main" val="181794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4000" b="1" i="0" u="none" strike="noStrike" kern="1200" cap="none" spc="0" normalizeH="0" baseline="0" noProof="0" dirty="0">
                <a:ln>
                  <a:noFill/>
                </a:ln>
                <a:solidFill>
                  <a:prstClr val="black"/>
                </a:solidFill>
                <a:effectLst/>
                <a:uLnTx/>
                <a:uFillTx/>
                <a:latin typeface="Calibri"/>
                <a:ea typeface="+mj-ea"/>
                <a:cs typeface="+mn-cs"/>
              </a:rPr>
              <a:t>2- </a:t>
            </a: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مَالِكٌ كُلِّ البَرَايَا   وَهوَ بَارِيهــــــا العَلي</a:t>
            </a:r>
            <a:b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كُلُّ شَيءٍ في </a:t>
            </a:r>
            <a:r>
              <a:rPr kumimoji="0" lang="ar-EG" b="1" i="0" u="none" strike="noStrike" kern="1200" cap="none" spc="0" normalizeH="0" baseline="0" noProof="0" dirty="0" err="1">
                <a:ln>
                  <a:noFill/>
                </a:ln>
                <a:solidFill>
                  <a:prstClr val="black"/>
                </a:solidFill>
                <a:effectLst/>
                <a:uLnTx/>
                <a:uFillTx/>
                <a:latin typeface="Calibri"/>
                <a:ea typeface="+mj-ea"/>
                <a:cs typeface="Times New Roman" panose="02020603050405020304" pitchFamily="18" charset="0"/>
              </a:rPr>
              <a:t>السَّمَا</a:t>
            </a: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   وَالأرضِ لي مادَامَ لي</a:t>
            </a:r>
            <a:b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لَيْسَ لي خِلٌّ سِـوَاه   إنَّني أبغِـــــــي رِضَاه</a:t>
            </a:r>
            <a:b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حُبُّهُ أقصَى مُرَادِي   كَيْفَ لا وَهــــــوَ الإلَه</a:t>
            </a:r>
          </a:p>
          <a:p>
            <a:pPr rtl="1"/>
            <a:br>
              <a:rPr kumimoji="0" lang="ar-EG" sz="9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en-US" sz="3200" b="1" i="0" u="none" strike="noStrike" kern="1200" cap="none" spc="0" normalizeH="0" baseline="0" noProof="0" dirty="0" err="1">
                <a:ln>
                  <a:noFill/>
                </a:ln>
                <a:solidFill>
                  <a:srgbClr val="FF0000"/>
                </a:solidFill>
                <a:effectLst/>
                <a:uLnTx/>
                <a:uFillTx/>
                <a:latin typeface="Calibri"/>
                <a:ea typeface="+mj-ea"/>
                <a:cs typeface="+mj-cs"/>
              </a:rPr>
              <a:t>malekon</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kolle</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elbaraya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wahoa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bariha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alaali</a:t>
            </a:r>
            <a:br>
              <a:rPr kumimoji="0" lang="en-US" sz="3200" b="1" i="0" u="none" strike="noStrike" kern="1200" cap="none" spc="0" normalizeH="0" baseline="0" noProof="0" dirty="0">
                <a:ln>
                  <a:noFill/>
                </a:ln>
                <a:solidFill>
                  <a:srgbClr val="FF0000"/>
                </a:solidFill>
                <a:effectLst/>
                <a:uLnTx/>
                <a:uFillTx/>
                <a:latin typeface="Calibri"/>
                <a:ea typeface="+mj-ea"/>
                <a:cs typeface="+mj-cs"/>
              </a:rPr>
            </a:br>
            <a:r>
              <a:rPr kumimoji="0" lang="en-US" sz="3200" b="1" i="0" u="none" strike="noStrike" kern="1200" cap="none" spc="0" normalizeH="0" baseline="0" noProof="0" dirty="0" err="1">
                <a:ln>
                  <a:noFill/>
                </a:ln>
                <a:solidFill>
                  <a:srgbClr val="FF0000"/>
                </a:solidFill>
                <a:effectLst/>
                <a:uLnTx/>
                <a:uFillTx/>
                <a:latin typeface="Calibri"/>
                <a:ea typeface="+mj-ea"/>
                <a:cs typeface="+mj-cs"/>
              </a:rPr>
              <a:t>kollo</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shayaen</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fissma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wal</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arDi</a:t>
            </a:r>
            <a:r>
              <a:rPr kumimoji="0" lang="en-US" sz="3200" b="1" i="0" u="none" strike="noStrike" kern="1200" cap="none" spc="0" normalizeH="0" baseline="0" noProof="0" dirty="0">
                <a:ln>
                  <a:noFill/>
                </a:ln>
                <a:solidFill>
                  <a:srgbClr val="FF0000"/>
                </a:solidFill>
                <a:effectLst/>
                <a:uLnTx/>
                <a:uFillTx/>
                <a:latin typeface="Calibri"/>
                <a:ea typeface="+mj-ea"/>
                <a:cs typeface="+mj-cs"/>
              </a:rPr>
              <a:t> li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madama</a:t>
            </a:r>
            <a:r>
              <a:rPr kumimoji="0" lang="en-US" sz="3200" b="1" i="0" u="none" strike="noStrike" kern="1200" cap="none" spc="0" normalizeH="0" baseline="0" noProof="0" dirty="0">
                <a:ln>
                  <a:noFill/>
                </a:ln>
                <a:solidFill>
                  <a:srgbClr val="FF0000"/>
                </a:solidFill>
                <a:effectLst/>
                <a:uLnTx/>
                <a:uFillTx/>
                <a:latin typeface="Calibri"/>
                <a:ea typeface="+mj-ea"/>
                <a:cs typeface="+mj-cs"/>
              </a:rPr>
              <a:t> li</a:t>
            </a:r>
            <a:br>
              <a:rPr kumimoji="0" lang="en-US" sz="3200" b="1" i="0" u="none" strike="noStrike" kern="1200" cap="none" spc="0" normalizeH="0" baseline="0" noProof="0" dirty="0">
                <a:ln>
                  <a:noFill/>
                </a:ln>
                <a:solidFill>
                  <a:srgbClr val="FF0000"/>
                </a:solidFill>
                <a:effectLst/>
                <a:uLnTx/>
                <a:uFillTx/>
                <a:latin typeface="Calibri"/>
                <a:ea typeface="+mj-ea"/>
                <a:cs typeface="+mj-cs"/>
              </a:rPr>
            </a:br>
            <a:r>
              <a:rPr kumimoji="0" lang="en-US" sz="3200" b="1" i="0" u="none" strike="noStrike" kern="1200" cap="none" spc="0" normalizeH="0" baseline="0" noProof="0" dirty="0" err="1">
                <a:ln>
                  <a:noFill/>
                </a:ln>
                <a:solidFill>
                  <a:srgbClr val="FF0000"/>
                </a:solidFill>
                <a:effectLst/>
                <a:uLnTx/>
                <a:uFillTx/>
                <a:latin typeface="Calibri"/>
                <a:ea typeface="+mj-ea"/>
                <a:cs typeface="+mj-cs"/>
              </a:rPr>
              <a:t>laysa</a:t>
            </a:r>
            <a:r>
              <a:rPr kumimoji="0" lang="en-US" sz="3200" b="1" i="0" u="none" strike="noStrike" kern="1200" cap="none" spc="0" normalizeH="0" baseline="0" noProof="0" dirty="0">
                <a:ln>
                  <a:noFill/>
                </a:ln>
                <a:solidFill>
                  <a:srgbClr val="FF0000"/>
                </a:solidFill>
                <a:effectLst/>
                <a:uLnTx/>
                <a:uFillTx/>
                <a:latin typeface="Calibri"/>
                <a:ea typeface="+mj-ea"/>
                <a:cs typeface="+mj-cs"/>
              </a:rPr>
              <a:t> li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khellon</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sewah</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ennani</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abghi</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reDah</a:t>
            </a:r>
            <a:br>
              <a:rPr kumimoji="0" lang="en-US" sz="3200" b="1" i="0" u="none" strike="noStrike" kern="1200" cap="none" spc="0" normalizeH="0" baseline="0" noProof="0" dirty="0">
                <a:ln>
                  <a:noFill/>
                </a:ln>
                <a:solidFill>
                  <a:srgbClr val="FF0000"/>
                </a:solidFill>
                <a:effectLst/>
                <a:uLnTx/>
                <a:uFillTx/>
                <a:latin typeface="Calibri"/>
                <a:ea typeface="+mj-ea"/>
                <a:cs typeface="+mj-cs"/>
              </a:rPr>
            </a:br>
            <a:r>
              <a:rPr kumimoji="0" lang="en-US" sz="3200" b="1" i="0" u="none" strike="noStrike" kern="1200" cap="none" spc="0" normalizeH="0" baseline="0" noProof="0" dirty="0" err="1">
                <a:ln>
                  <a:noFill/>
                </a:ln>
                <a:solidFill>
                  <a:srgbClr val="FF0000"/>
                </a:solidFill>
                <a:effectLst/>
                <a:uLnTx/>
                <a:uFillTx/>
                <a:latin typeface="Calibri"/>
                <a:ea typeface="+mj-ea"/>
                <a:cs typeface="+mj-cs"/>
              </a:rPr>
              <a:t>hobboho</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aqSa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moradi</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kayfa</a:t>
            </a:r>
            <a:r>
              <a:rPr kumimoji="0" lang="en-US" sz="3200" b="1" i="0" u="none" strike="noStrike" kern="1200" cap="none" spc="0" normalizeH="0" baseline="0" noProof="0" dirty="0">
                <a:ln>
                  <a:noFill/>
                </a:ln>
                <a:solidFill>
                  <a:srgbClr val="FF0000"/>
                </a:solidFill>
                <a:effectLst/>
                <a:uLnTx/>
                <a:uFillTx/>
                <a:latin typeface="Calibri"/>
                <a:ea typeface="+mj-ea"/>
                <a:cs typeface="+mj-cs"/>
              </a:rPr>
              <a:t> la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wahoa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alelah</a:t>
            </a:r>
            <a:br>
              <a:rPr kumimoji="0" lang="en-US" sz="1000" b="1" i="0" u="none" strike="noStrike" kern="1200" cap="none" spc="0" normalizeH="0" baseline="0" noProof="0" dirty="0">
                <a:ln>
                  <a:noFill/>
                </a:ln>
                <a:solidFill>
                  <a:prstClr val="black"/>
                </a:solidFill>
                <a:effectLst/>
                <a:uLnTx/>
                <a:uFillTx/>
                <a:latin typeface="Calibri"/>
                <a:ea typeface="+mj-ea"/>
                <a:cs typeface="+mj-cs"/>
              </a:rPr>
            </a:br>
            <a:br>
              <a:rPr kumimoji="0" lang="en-US" sz="900" b="1" i="0" u="none" strike="noStrike" kern="1200" cap="none" spc="0" normalizeH="0" baseline="0" noProof="0" dirty="0">
                <a:ln>
                  <a:noFill/>
                </a:ln>
                <a:solidFill>
                  <a:prstClr val="black"/>
                </a:solidFill>
                <a:effectLst/>
                <a:uLnTx/>
                <a:uFillTx/>
                <a:latin typeface="Calibri"/>
                <a:ea typeface="+mj-ea"/>
                <a:cs typeface="+mj-cs"/>
              </a:rPr>
            </a:br>
            <a:r>
              <a:rPr kumimoji="0" lang="en-US" sz="2800" b="1" i="0" u="none" strike="noStrike" kern="1200" cap="none" spc="0" normalizeH="0" baseline="0" noProof="0" dirty="0">
                <a:ln>
                  <a:noFill/>
                </a:ln>
                <a:solidFill>
                  <a:prstClr val="black"/>
                </a:solidFill>
                <a:effectLst/>
                <a:uLnTx/>
                <a:uFillTx/>
                <a:latin typeface="Calibri"/>
                <a:ea typeface="+mj-ea"/>
                <a:cs typeface="+mj-cs"/>
              </a:rPr>
              <a:t>He created everything and reigns over all. Everything on earth or in heaven is mine since He is mine. He is my only real friend and His love is my real goal.</a:t>
            </a:r>
            <a:endParaRPr lang="ar-EG" sz="500" b="1" dirty="0">
              <a:cs typeface="+mn-cs"/>
            </a:endParaRPr>
          </a:p>
        </p:txBody>
      </p:sp>
    </p:spTree>
    <p:extLst>
      <p:ext uri="{BB962C8B-B14F-4D97-AF65-F5344CB8AC3E}">
        <p14:creationId xmlns:p14="http://schemas.microsoft.com/office/powerpoint/2010/main" val="3277291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en-US" sz="4000" b="1" i="0" u="none" strike="noStrike" kern="1200" cap="none" spc="0" normalizeH="0" baseline="0" noProof="0" dirty="0">
                <a:ln>
                  <a:noFill/>
                </a:ln>
                <a:solidFill>
                  <a:prstClr val="black"/>
                </a:solidFill>
                <a:effectLst/>
                <a:uLnTx/>
                <a:uFillTx/>
                <a:latin typeface="Calibri"/>
                <a:ea typeface="+mj-ea"/>
                <a:cs typeface="+mn-cs"/>
              </a:rPr>
              <a:t>3</a:t>
            </a:r>
            <a:r>
              <a:rPr kumimoji="0" lang="ar-EG" sz="4000" b="1" i="0" u="none" strike="noStrike" kern="1200" cap="none" spc="0" normalizeH="0" baseline="0" noProof="0" dirty="0">
                <a:ln>
                  <a:noFill/>
                </a:ln>
                <a:solidFill>
                  <a:prstClr val="black"/>
                </a:solidFill>
                <a:effectLst/>
                <a:uLnTx/>
                <a:uFillTx/>
                <a:latin typeface="Calibri"/>
                <a:ea typeface="+mj-ea"/>
                <a:cs typeface="+mn-cs"/>
              </a:rPr>
              <a:t>- </a:t>
            </a:r>
            <a:r>
              <a:rPr kumimoji="0" lang="ar-EG" sz="40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لَيْسَ ضِيقٌ وَاضطِهادٌ   يَفصِلَنِّي عَن هَوَاه</a:t>
            </a:r>
            <a:br>
              <a:rPr kumimoji="0" lang="ar-EG" sz="40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sz="40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لَسْتُ عَن حُبِّـــــــــهِ ألهُو   بِأباطِيلِ الحَيَـــــاة</a:t>
            </a:r>
            <a:br>
              <a:rPr kumimoji="0" lang="ar-EG" sz="40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sz="40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فَهوَ لي كَنــــــــزٌ ثَمينْ   وَهوَ لي حِصنٌ حَصِينْ</a:t>
            </a:r>
            <a:br>
              <a:rPr kumimoji="0" lang="ar-EG" sz="40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sz="40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عِندَهُ قلبــــــــــــي مُقيمٌ   فَهوَ لي كَنــــــــزٌ ثَمينْ</a:t>
            </a:r>
          </a:p>
          <a:p>
            <a:pPr rtl="1"/>
            <a:br>
              <a:rPr kumimoji="0" lang="ar-EG" sz="11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en-US" sz="2800" b="1" i="0" u="none" strike="noStrike" kern="1200" cap="none" spc="0" normalizeH="0" baseline="0" noProof="0" dirty="0" err="1">
                <a:ln>
                  <a:noFill/>
                </a:ln>
                <a:solidFill>
                  <a:srgbClr val="FF0000"/>
                </a:solidFill>
                <a:effectLst/>
                <a:uLnTx/>
                <a:uFillTx/>
                <a:latin typeface="Calibri"/>
                <a:ea typeface="+mj-ea"/>
                <a:cs typeface="+mj-cs"/>
              </a:rPr>
              <a:t>laysa</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Deeqon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waDtehadon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yafSelanni</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aan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hawah</a:t>
            </a:r>
            <a:br>
              <a:rPr kumimoji="0" lang="en-US" sz="2800" b="1" i="0" u="none" strike="noStrike" kern="1200" cap="none" spc="0" normalizeH="0" baseline="0" noProof="0" dirty="0">
                <a:ln>
                  <a:noFill/>
                </a:ln>
                <a:solidFill>
                  <a:srgbClr val="FF0000"/>
                </a:solidFill>
                <a:effectLst/>
                <a:uLnTx/>
                <a:uFillTx/>
                <a:latin typeface="Calibri"/>
                <a:ea typeface="+mj-ea"/>
                <a:cs typeface="+mj-cs"/>
              </a:rPr>
            </a:br>
            <a:r>
              <a:rPr kumimoji="0" lang="en-US" sz="2800" b="1" i="0" u="none" strike="noStrike" kern="1200" cap="none" spc="0" normalizeH="0" baseline="0" noProof="0" dirty="0" err="1">
                <a:ln>
                  <a:noFill/>
                </a:ln>
                <a:solidFill>
                  <a:srgbClr val="FF0000"/>
                </a:solidFill>
                <a:effectLst/>
                <a:uLnTx/>
                <a:uFillTx/>
                <a:latin typeface="Calibri"/>
                <a:ea typeface="+mj-ea"/>
                <a:cs typeface="+mj-cs"/>
              </a:rPr>
              <a:t>lasto</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aan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hobbehi</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alho</a:t>
            </a:r>
            <a:r>
              <a:rPr kumimoji="0" lang="en-US" sz="2800" b="1" i="0" u="none" strike="noStrike" kern="1200" cap="none" spc="0" normalizeH="0" baseline="0" noProof="0" dirty="0">
                <a:ln>
                  <a:noFill/>
                </a:ln>
                <a:solidFill>
                  <a:srgbClr val="FF0000"/>
                </a:solidFill>
                <a:effectLst/>
                <a:uLnTx/>
                <a:uFillTx/>
                <a:latin typeface="Calibri"/>
                <a:ea typeface="+mj-ea"/>
                <a:cs typeface="+mj-cs"/>
              </a:rPr>
              <a:t>   be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abateele</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alhayah</a:t>
            </a:r>
            <a:br>
              <a:rPr kumimoji="0" lang="en-US" sz="2800" b="1" i="0" u="none" strike="noStrike" kern="1200" cap="none" spc="0" normalizeH="0" baseline="0" noProof="0" dirty="0">
                <a:ln>
                  <a:noFill/>
                </a:ln>
                <a:solidFill>
                  <a:srgbClr val="FF0000"/>
                </a:solidFill>
                <a:effectLst/>
                <a:uLnTx/>
                <a:uFillTx/>
                <a:latin typeface="Calibri"/>
                <a:ea typeface="+mj-ea"/>
                <a:cs typeface="+mj-cs"/>
              </a:rPr>
            </a:br>
            <a:r>
              <a:rPr kumimoji="0" lang="en-US" sz="2800" b="1" i="0" u="none" strike="noStrike" kern="1200" cap="none" spc="0" normalizeH="0" baseline="0" noProof="0" dirty="0" err="1">
                <a:ln>
                  <a:noFill/>
                </a:ln>
                <a:solidFill>
                  <a:srgbClr val="FF0000"/>
                </a:solidFill>
                <a:effectLst/>
                <a:uLnTx/>
                <a:uFillTx/>
                <a:latin typeface="Calibri"/>
                <a:ea typeface="+mj-ea"/>
                <a:cs typeface="+mj-cs"/>
              </a:rPr>
              <a:t>fahoa</a:t>
            </a:r>
            <a:r>
              <a:rPr kumimoji="0" lang="en-US" sz="2800" b="1" i="0" u="none" strike="noStrike" kern="1200" cap="none" spc="0" normalizeH="0" baseline="0" noProof="0" dirty="0">
                <a:ln>
                  <a:noFill/>
                </a:ln>
                <a:solidFill>
                  <a:srgbClr val="FF0000"/>
                </a:solidFill>
                <a:effectLst/>
                <a:uLnTx/>
                <a:uFillTx/>
                <a:latin typeface="Calibri"/>
                <a:ea typeface="+mj-ea"/>
                <a:cs typeface="+mj-cs"/>
              </a:rPr>
              <a:t> li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kanzon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thameen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wahoa</a:t>
            </a:r>
            <a:r>
              <a:rPr kumimoji="0" lang="en-US" sz="2800" b="1" i="0" u="none" strike="noStrike" kern="1200" cap="none" spc="0" normalizeH="0" baseline="0" noProof="0" dirty="0">
                <a:ln>
                  <a:noFill/>
                </a:ln>
                <a:solidFill>
                  <a:srgbClr val="FF0000"/>
                </a:solidFill>
                <a:effectLst/>
                <a:uLnTx/>
                <a:uFillTx/>
                <a:latin typeface="Calibri"/>
                <a:ea typeface="+mj-ea"/>
                <a:cs typeface="+mj-cs"/>
              </a:rPr>
              <a:t> li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heSnon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haSeen</a:t>
            </a:r>
            <a:br>
              <a:rPr kumimoji="0" lang="en-US" sz="2800" b="1" i="0" u="none" strike="noStrike" kern="1200" cap="none" spc="0" normalizeH="0" baseline="0" noProof="0" dirty="0">
                <a:ln>
                  <a:noFill/>
                </a:ln>
                <a:solidFill>
                  <a:srgbClr val="FF0000"/>
                </a:solidFill>
                <a:effectLst/>
                <a:uLnTx/>
                <a:uFillTx/>
                <a:latin typeface="Calibri"/>
                <a:ea typeface="+mj-ea"/>
                <a:cs typeface="+mj-cs"/>
              </a:rPr>
            </a:br>
            <a:r>
              <a:rPr kumimoji="0" lang="en-US" sz="2800" b="1" i="0" u="none" strike="noStrike" kern="1200" cap="none" spc="0" normalizeH="0" baseline="0" noProof="0" dirty="0" err="1">
                <a:ln>
                  <a:noFill/>
                </a:ln>
                <a:solidFill>
                  <a:srgbClr val="FF0000"/>
                </a:solidFill>
                <a:effectLst/>
                <a:uLnTx/>
                <a:uFillTx/>
                <a:latin typeface="Calibri"/>
                <a:ea typeface="+mj-ea"/>
                <a:cs typeface="+mj-cs"/>
              </a:rPr>
              <a:t>aendaho</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qalbi</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moqeem</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fahoa</a:t>
            </a:r>
            <a:r>
              <a:rPr kumimoji="0" lang="en-US" sz="2800" b="1" i="0" u="none" strike="noStrike" kern="1200" cap="none" spc="0" normalizeH="0" baseline="0" noProof="0" dirty="0">
                <a:ln>
                  <a:noFill/>
                </a:ln>
                <a:solidFill>
                  <a:srgbClr val="FF0000"/>
                </a:solidFill>
                <a:effectLst/>
                <a:uLnTx/>
                <a:uFillTx/>
                <a:latin typeface="Calibri"/>
                <a:ea typeface="+mj-ea"/>
                <a:cs typeface="+mj-cs"/>
              </a:rPr>
              <a:t> li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kanzon</a:t>
            </a:r>
            <a:r>
              <a:rPr kumimoji="0" lang="en-US" sz="2800" b="1" i="0" u="none" strike="noStrike" kern="1200" cap="none" spc="0" normalizeH="0" baseline="0" noProof="0" dirty="0">
                <a:ln>
                  <a:noFill/>
                </a:ln>
                <a:solidFill>
                  <a:srgbClr val="FF0000"/>
                </a:solidFill>
                <a:effectLst/>
                <a:uLnTx/>
                <a:uFillTx/>
                <a:latin typeface="Calibri"/>
                <a:ea typeface="+mj-ea"/>
                <a:cs typeface="+mj-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j-cs"/>
              </a:rPr>
              <a:t>thameen</a:t>
            </a:r>
            <a:endParaRPr kumimoji="0" lang="en-US" sz="2800" b="1" i="0" u="none" strike="noStrike" kern="1200" cap="none" spc="0" normalizeH="0" baseline="0" noProof="0" dirty="0">
              <a:ln>
                <a:noFill/>
              </a:ln>
              <a:solidFill>
                <a:srgbClr val="FF0000"/>
              </a:solidFill>
              <a:effectLst/>
              <a:uLnTx/>
              <a:uFillTx/>
              <a:latin typeface="Calibri"/>
              <a:ea typeface="+mj-ea"/>
              <a:cs typeface="+mj-cs"/>
            </a:endParaRPr>
          </a:p>
          <a:p>
            <a:pPr rtl="1"/>
            <a:endParaRPr kumimoji="0" lang="ar-EG" sz="900" b="1" i="0" u="none" strike="noStrike" kern="1200" cap="none" spc="0" normalizeH="0" baseline="0" noProof="0" dirty="0">
              <a:ln>
                <a:noFill/>
              </a:ln>
              <a:solidFill>
                <a:prstClr val="black"/>
              </a:solidFill>
              <a:effectLst/>
              <a:uLnTx/>
              <a:uFillTx/>
              <a:latin typeface="Calibri"/>
              <a:ea typeface="+mj-ea"/>
              <a:cs typeface="+mj-cs"/>
            </a:endParaRPr>
          </a:p>
          <a:p>
            <a:pPr rtl="1"/>
            <a:br>
              <a:rPr kumimoji="0" lang="en-US" sz="900" b="1" i="0" u="none" strike="noStrike" kern="1200" cap="none" spc="0" normalizeH="0" baseline="0" noProof="0" dirty="0">
                <a:ln>
                  <a:noFill/>
                </a:ln>
                <a:solidFill>
                  <a:prstClr val="black"/>
                </a:solidFill>
                <a:effectLst/>
                <a:uLnTx/>
                <a:uFillTx/>
                <a:latin typeface="Calibri"/>
                <a:ea typeface="+mj-ea"/>
                <a:cs typeface="+mj-cs"/>
              </a:rPr>
            </a:br>
            <a:r>
              <a:rPr kumimoji="0" lang="en-US" sz="2800" b="1" i="0" u="none" strike="noStrike" kern="1200" cap="none" spc="0" normalizeH="0" baseline="0" noProof="0" dirty="0">
                <a:ln>
                  <a:noFill/>
                </a:ln>
                <a:solidFill>
                  <a:prstClr val="black"/>
                </a:solidFill>
                <a:effectLst/>
                <a:uLnTx/>
                <a:uFillTx/>
                <a:latin typeface="Calibri"/>
                <a:ea typeface="+mj-ea"/>
                <a:cs typeface="+mj-cs"/>
              </a:rPr>
              <a:t>No trouble or persecution can separate me from His love; </a:t>
            </a:r>
          </a:p>
          <a:p>
            <a:pPr rtl="1"/>
            <a:r>
              <a:rPr kumimoji="0" lang="en-US" sz="2800" b="1" i="0" u="none" strike="noStrike" kern="1200" cap="none" spc="0" normalizeH="0" baseline="0" noProof="0" dirty="0">
                <a:ln>
                  <a:noFill/>
                </a:ln>
                <a:solidFill>
                  <a:prstClr val="black"/>
                </a:solidFill>
                <a:effectLst/>
                <a:uLnTx/>
                <a:uFillTx/>
                <a:latin typeface="Calibri"/>
                <a:ea typeface="+mj-ea"/>
                <a:cs typeface="+mj-cs"/>
              </a:rPr>
              <a:t>nothing in life can. He is my precious treasure and </a:t>
            </a:r>
          </a:p>
          <a:p>
            <a:pPr rtl="1"/>
            <a:r>
              <a:rPr kumimoji="0" lang="en-US" sz="2800" b="1" i="0" u="none" strike="noStrike" kern="1200" cap="none" spc="0" normalizeH="0" baseline="0" noProof="0" dirty="0">
                <a:ln>
                  <a:noFill/>
                </a:ln>
                <a:solidFill>
                  <a:prstClr val="black"/>
                </a:solidFill>
                <a:effectLst/>
                <a:uLnTx/>
                <a:uFillTx/>
                <a:latin typeface="Calibri"/>
                <a:ea typeface="+mj-ea"/>
                <a:cs typeface="+mj-cs"/>
              </a:rPr>
              <a:t>protective tower where my heart resides.</a:t>
            </a:r>
            <a:endParaRPr lang="ar-EG" sz="600" b="1" dirty="0">
              <a:cs typeface="+mn-cs"/>
            </a:endParaRPr>
          </a:p>
        </p:txBody>
      </p:sp>
    </p:spTree>
    <p:extLst>
      <p:ext uri="{BB962C8B-B14F-4D97-AF65-F5344CB8AC3E}">
        <p14:creationId xmlns:p14="http://schemas.microsoft.com/office/powerpoint/2010/main" val="3994448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b="1" i="0" u="none" strike="noStrike" kern="1200" cap="none" spc="0" normalizeH="0" baseline="0" noProof="0" dirty="0">
                <a:ln>
                  <a:noFill/>
                </a:ln>
                <a:solidFill>
                  <a:prstClr val="black"/>
                </a:solidFill>
                <a:effectLst/>
                <a:uLnTx/>
                <a:uFillTx/>
                <a:latin typeface="Calibri"/>
                <a:ea typeface="+mj-ea"/>
                <a:cs typeface="+mn-cs"/>
              </a:rPr>
              <a:t>4- </a:t>
            </a: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فَلِذا أحيَا هُنا في الأرضِ كالضَّيْفِ الغَريبْ</a:t>
            </a:r>
            <a:b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رَاجيَاً بَعدَ اِرتِحَـــــــالي أن أرَى وَجهَ الحَبيبْ</a:t>
            </a:r>
            <a:b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فَسَلامٌ وَخُلودْ   عِندَ </a:t>
            </a:r>
            <a:r>
              <a:rPr kumimoji="0" lang="ar-EG" b="1" i="0" u="none" strike="noStrike" kern="1200" cap="none" spc="0" normalizeH="0" baseline="0" noProof="0" dirty="0" err="1">
                <a:ln>
                  <a:noFill/>
                </a:ln>
                <a:solidFill>
                  <a:prstClr val="black"/>
                </a:solidFill>
                <a:effectLst/>
                <a:uLnTx/>
                <a:uFillTx/>
                <a:latin typeface="Calibri"/>
                <a:ea typeface="+mj-ea"/>
                <a:cs typeface="Times New Roman" panose="02020603050405020304" pitchFamily="18" charset="0"/>
              </a:rPr>
              <a:t>ذَيَّاكَ</a:t>
            </a: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 الوَدُودْ</a:t>
            </a:r>
            <a:b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ar-EG"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t>وَسُرُورٌ أبَديٌّ   فَسَـــــلامٌ وَخُلودْ</a:t>
            </a:r>
          </a:p>
          <a:p>
            <a:pPr rtl="1"/>
            <a:br>
              <a:rPr kumimoji="0" lang="ar-EG" sz="1100" b="1" i="0" u="none" strike="noStrike" kern="1200" cap="none" spc="0" normalizeH="0" baseline="0" noProof="0" dirty="0">
                <a:ln>
                  <a:noFill/>
                </a:ln>
                <a:solidFill>
                  <a:prstClr val="black"/>
                </a:solidFill>
                <a:effectLst/>
                <a:uLnTx/>
                <a:uFillTx/>
                <a:latin typeface="Calibri"/>
                <a:ea typeface="+mj-ea"/>
                <a:cs typeface="Times New Roman" panose="02020603050405020304" pitchFamily="18" charset="0"/>
              </a:rPr>
            </a:br>
            <a:r>
              <a:rPr kumimoji="0" lang="en-US" sz="3200" b="1" i="0" u="none" strike="noStrike" kern="1200" cap="none" spc="0" normalizeH="0" baseline="0" noProof="0" dirty="0" err="1">
                <a:ln>
                  <a:noFill/>
                </a:ln>
                <a:solidFill>
                  <a:srgbClr val="FF0000"/>
                </a:solidFill>
                <a:effectLst/>
                <a:uLnTx/>
                <a:uFillTx/>
                <a:latin typeface="Calibri"/>
                <a:ea typeface="+mj-ea"/>
                <a:cs typeface="+mj-cs"/>
              </a:rPr>
              <a:t>faletha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ahia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hona</a:t>
            </a:r>
            <a:r>
              <a:rPr kumimoji="0" lang="en-US" sz="3200" b="1" i="0" u="none" strike="noStrike" kern="1200" cap="none" spc="0" normalizeH="0" baseline="0" noProof="0" dirty="0">
                <a:ln>
                  <a:noFill/>
                </a:ln>
                <a:solidFill>
                  <a:srgbClr val="FF0000"/>
                </a:solidFill>
                <a:effectLst/>
                <a:uLnTx/>
                <a:uFillTx/>
                <a:latin typeface="Calibri"/>
                <a:ea typeface="+mj-ea"/>
                <a:cs typeface="+mj-cs"/>
              </a:rPr>
              <a:t> fil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arDi</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kaDDayfe</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elghareeb</a:t>
            </a:r>
            <a:br>
              <a:rPr kumimoji="0" lang="en-US" sz="3200" b="1" i="0" u="none" strike="noStrike" kern="1200" cap="none" spc="0" normalizeH="0" baseline="0" noProof="0" dirty="0">
                <a:ln>
                  <a:noFill/>
                </a:ln>
                <a:solidFill>
                  <a:srgbClr val="FF0000"/>
                </a:solidFill>
                <a:effectLst/>
                <a:uLnTx/>
                <a:uFillTx/>
                <a:latin typeface="Calibri"/>
                <a:ea typeface="+mj-ea"/>
                <a:cs typeface="+mj-cs"/>
              </a:rPr>
            </a:br>
            <a:r>
              <a:rPr kumimoji="0" lang="en-US" sz="3200" b="1" i="0" u="none" strike="noStrike" kern="1200" cap="none" spc="0" normalizeH="0" baseline="0" noProof="0" dirty="0" err="1">
                <a:ln>
                  <a:noFill/>
                </a:ln>
                <a:solidFill>
                  <a:srgbClr val="FF0000"/>
                </a:solidFill>
                <a:effectLst/>
                <a:uLnTx/>
                <a:uFillTx/>
                <a:latin typeface="Calibri"/>
                <a:ea typeface="+mj-ea"/>
                <a:cs typeface="+mj-cs"/>
              </a:rPr>
              <a:t>rajian</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baadar</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tehali</a:t>
            </a:r>
            <a:r>
              <a:rPr kumimoji="0" lang="en-US" sz="3200" b="1" i="0" u="none" strike="noStrike" kern="1200" cap="none" spc="0" normalizeH="0" baseline="0" noProof="0" dirty="0">
                <a:ln>
                  <a:noFill/>
                </a:ln>
                <a:solidFill>
                  <a:srgbClr val="FF0000"/>
                </a:solidFill>
                <a:effectLst/>
                <a:uLnTx/>
                <a:uFillTx/>
                <a:latin typeface="Calibri"/>
                <a:ea typeface="+mj-ea"/>
                <a:cs typeface="+mj-cs"/>
              </a:rPr>
              <a:t> an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ara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wajha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elhabeeb</a:t>
            </a:r>
            <a:br>
              <a:rPr kumimoji="0" lang="en-US" sz="3200" b="1" i="0" u="none" strike="noStrike" kern="1200" cap="none" spc="0" normalizeH="0" baseline="0" noProof="0" dirty="0">
                <a:ln>
                  <a:noFill/>
                </a:ln>
                <a:solidFill>
                  <a:srgbClr val="FF0000"/>
                </a:solidFill>
                <a:effectLst/>
                <a:uLnTx/>
                <a:uFillTx/>
                <a:latin typeface="Calibri"/>
                <a:ea typeface="+mj-ea"/>
                <a:cs typeface="+mj-cs"/>
              </a:rPr>
            </a:br>
            <a:r>
              <a:rPr kumimoji="0" lang="en-US" sz="3200" b="1" i="0" u="none" strike="noStrike" kern="1200" cap="none" spc="0" normalizeH="0" baseline="0" noProof="0" dirty="0">
                <a:ln>
                  <a:noFill/>
                </a:ln>
                <a:solidFill>
                  <a:srgbClr val="FF0000"/>
                </a:solidFill>
                <a:effectLst/>
                <a:uLnTx/>
                <a:uFillTx/>
                <a:latin typeface="Calibri"/>
                <a:ea typeface="+mj-ea"/>
                <a:cs typeface="+mj-cs"/>
              </a:rPr>
              <a:t>fa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salamon</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wa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kholod</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aenda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thayyaka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alwadood</a:t>
            </a:r>
            <a:br>
              <a:rPr kumimoji="0" lang="en-US" sz="3200" b="1" i="0" u="none" strike="noStrike" kern="1200" cap="none" spc="0" normalizeH="0" baseline="0" noProof="0" dirty="0">
                <a:ln>
                  <a:noFill/>
                </a:ln>
                <a:solidFill>
                  <a:srgbClr val="FF0000"/>
                </a:solidFill>
                <a:effectLst/>
                <a:uLnTx/>
                <a:uFillTx/>
                <a:latin typeface="Calibri"/>
                <a:ea typeface="+mj-ea"/>
                <a:cs typeface="+mj-cs"/>
              </a:rPr>
            </a:br>
            <a:r>
              <a:rPr kumimoji="0" lang="en-US" sz="3200" b="1" i="0" u="none" strike="noStrike" kern="1200" cap="none" spc="0" normalizeH="0" baseline="0" noProof="0" dirty="0" err="1">
                <a:ln>
                  <a:noFill/>
                </a:ln>
                <a:solidFill>
                  <a:srgbClr val="FF0000"/>
                </a:solidFill>
                <a:effectLst/>
                <a:uLnTx/>
                <a:uFillTx/>
                <a:latin typeface="Calibri"/>
                <a:ea typeface="+mj-ea"/>
                <a:cs typeface="+mj-cs"/>
              </a:rPr>
              <a:t>wa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sororon</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abadion</a:t>
            </a:r>
            <a:r>
              <a:rPr kumimoji="0" lang="en-US" sz="3200" b="1" i="0" u="none" strike="noStrike" kern="1200" cap="none" spc="0" normalizeH="0" baseline="0" noProof="0" dirty="0">
                <a:ln>
                  <a:noFill/>
                </a:ln>
                <a:solidFill>
                  <a:srgbClr val="FF0000"/>
                </a:solidFill>
                <a:effectLst/>
                <a:uLnTx/>
                <a:uFillTx/>
                <a:latin typeface="Calibri"/>
                <a:ea typeface="+mj-ea"/>
                <a:cs typeface="+mj-cs"/>
              </a:rPr>
              <a:t>   fa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salamon</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wa</a:t>
            </a:r>
            <a:r>
              <a:rPr kumimoji="0" lang="en-US" sz="3200" b="1" i="0" u="none" strike="noStrike" kern="1200" cap="none" spc="0" normalizeH="0" baseline="0" noProof="0" dirty="0">
                <a:ln>
                  <a:noFill/>
                </a:ln>
                <a:solidFill>
                  <a:srgbClr val="FF0000"/>
                </a:solidFill>
                <a:effectLst/>
                <a:uLnTx/>
                <a:uFillTx/>
                <a:latin typeface="Calibri"/>
                <a:ea typeface="+mj-ea"/>
                <a:cs typeface="+mj-cs"/>
              </a:rPr>
              <a:t> </a:t>
            </a:r>
            <a:r>
              <a:rPr kumimoji="0" lang="en-US" sz="3200" b="1" i="0" u="none" strike="noStrike" kern="1200" cap="none" spc="0" normalizeH="0" baseline="0" noProof="0" dirty="0" err="1">
                <a:ln>
                  <a:noFill/>
                </a:ln>
                <a:solidFill>
                  <a:srgbClr val="FF0000"/>
                </a:solidFill>
                <a:effectLst/>
                <a:uLnTx/>
                <a:uFillTx/>
                <a:latin typeface="Calibri"/>
                <a:ea typeface="+mj-ea"/>
                <a:cs typeface="+mj-cs"/>
              </a:rPr>
              <a:t>kholood</a:t>
            </a:r>
            <a:br>
              <a:rPr kumimoji="0" lang="en-US" sz="1000" b="1" i="0" u="none" strike="noStrike" kern="1200" cap="none" spc="0" normalizeH="0" baseline="0" noProof="0" dirty="0">
                <a:ln>
                  <a:noFill/>
                </a:ln>
                <a:solidFill>
                  <a:prstClr val="black"/>
                </a:solidFill>
                <a:effectLst/>
                <a:uLnTx/>
                <a:uFillTx/>
                <a:latin typeface="Calibri"/>
                <a:ea typeface="+mj-ea"/>
                <a:cs typeface="+mj-cs"/>
              </a:rPr>
            </a:br>
            <a:endParaRPr kumimoji="0" lang="ar-EG" sz="1000" b="1" i="0" u="none" strike="noStrike" kern="1200" cap="none" spc="0" normalizeH="0" baseline="0" noProof="0" dirty="0">
              <a:ln>
                <a:noFill/>
              </a:ln>
              <a:solidFill>
                <a:prstClr val="black"/>
              </a:solidFill>
              <a:effectLst/>
              <a:uLnTx/>
              <a:uFillTx/>
              <a:latin typeface="Calibri"/>
              <a:ea typeface="+mj-ea"/>
              <a:cs typeface="+mj-cs"/>
            </a:endParaRPr>
          </a:p>
          <a:p>
            <a:pPr rtl="1"/>
            <a:br>
              <a:rPr kumimoji="0" lang="en-US" sz="500" b="1" i="0" u="none" strike="noStrike" kern="1200" cap="none" spc="0" normalizeH="0" baseline="0" noProof="0" dirty="0">
                <a:ln>
                  <a:noFill/>
                </a:ln>
                <a:solidFill>
                  <a:prstClr val="black"/>
                </a:solidFill>
                <a:effectLst/>
                <a:uLnTx/>
                <a:uFillTx/>
                <a:latin typeface="Calibri"/>
                <a:ea typeface="+mj-ea"/>
                <a:cs typeface="+mj-cs"/>
              </a:rPr>
            </a:br>
            <a:r>
              <a:rPr kumimoji="0" lang="en-US" sz="2800" b="1" i="0" u="none" strike="noStrike" kern="1200" cap="none" spc="0" normalizeH="0" baseline="0" noProof="0" dirty="0">
                <a:ln>
                  <a:noFill/>
                </a:ln>
                <a:solidFill>
                  <a:prstClr val="black"/>
                </a:solidFill>
                <a:effectLst/>
                <a:uLnTx/>
                <a:uFillTx/>
                <a:latin typeface="Calibri"/>
                <a:ea typeface="+mj-ea"/>
                <a:cs typeface="+mj-cs"/>
              </a:rPr>
              <a:t>Therefore I live here on earth as a guest hoping to see the Beloved after I leave. There is eternal peace and joy there with Him.</a:t>
            </a:r>
            <a:endParaRPr lang="ar-EG" sz="600" b="1" dirty="0">
              <a:cs typeface="+mn-cs"/>
            </a:endParaRPr>
          </a:p>
        </p:txBody>
      </p:sp>
    </p:spTree>
    <p:extLst>
      <p:ext uri="{BB962C8B-B14F-4D97-AF65-F5344CB8AC3E}">
        <p14:creationId xmlns:p14="http://schemas.microsoft.com/office/powerpoint/2010/main" val="3158029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304800" y="381001"/>
            <a:ext cx="8610600" cy="1323439"/>
          </a:xfrm>
          <a:prstGeom prst="rect">
            <a:avLst/>
          </a:prstGeom>
        </p:spPr>
        <p:txBody>
          <a:bodyPr wrap="square">
            <a:spAutoFit/>
          </a:bodyPr>
          <a:lstStyle/>
          <a:p>
            <a:pPr algn="ctr" rtl="1"/>
            <a:endParaRPr lang="en-US" sz="8000" b="1" dirty="0"/>
          </a:p>
        </p:txBody>
      </p:sp>
      <p:pic>
        <p:nvPicPr>
          <p:cNvPr id="5" name="Picture 4" descr="power point praise LOGO .png"/>
          <p:cNvPicPr>
            <a:picLocks noChangeAspect="1"/>
          </p:cNvPicPr>
          <p:nvPr/>
        </p:nvPicPr>
        <p:blipFill>
          <a:blip r:embed="rId3" cstate="print"/>
          <a:stretch>
            <a:fillRect/>
          </a:stretch>
        </p:blipFill>
        <p:spPr>
          <a:xfrm>
            <a:off x="762000" y="2590800"/>
            <a:ext cx="7989418" cy="2971800"/>
          </a:xfrm>
          <a:prstGeom prst="rect">
            <a:avLst/>
          </a:prstGeom>
        </p:spPr>
      </p:pic>
    </p:spTree>
    <p:extLst>
      <p:ext uri="{BB962C8B-B14F-4D97-AF65-F5344CB8AC3E}">
        <p14:creationId xmlns:p14="http://schemas.microsoft.com/office/powerpoint/2010/main" val="46806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5458</TotalTime>
  <Words>395</Words>
  <Application>Microsoft Office PowerPoint</Application>
  <PresentationFormat>عرض على الشاشة (4:3)</PresentationFormat>
  <Paragraphs>20</Paragraphs>
  <Slides>6</Slides>
  <Notes>4</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6</vt:i4>
      </vt:variant>
    </vt:vector>
  </HeadingPairs>
  <TitlesOfParts>
    <vt:vector size="9" baseType="lpstr">
      <vt:lpstr>Arial</vt:lpstr>
      <vt:lpstr>Calibri</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NEVO</dc:creator>
  <cp:lastModifiedBy>ayman nasralla</cp:lastModifiedBy>
  <cp:revision>550</cp:revision>
  <dcterms:created xsi:type="dcterms:W3CDTF">2021-12-07T14:30:00Z</dcterms:created>
  <dcterms:modified xsi:type="dcterms:W3CDTF">2025-01-23T10:53:41Z</dcterms:modified>
</cp:coreProperties>
</file>