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58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20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قابِلاً حَملَ صَليبي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قابِلاً حَملَ صَليبي   أتبَعُ الفادي الأمِينْ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رَاضيَاً إنكارَ نفسي   وَارتِدَا العَارِ المُهِينْ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فهوَ لي أسمَى نَصيبْ   وَهوَ مَوْلايَ الحَبيبْ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جَفَاني النَّاسُ طُرَّاً   فهوَ لي أسنَى نَصيبْ</a:t>
            </a:r>
          </a:p>
          <a:p>
            <a:pPr rtl="1">
              <a:lnSpc>
                <a:spcPct val="150000"/>
              </a:lnSpc>
            </a:pPr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مَالِكٌ كُلِّ البَرَايَا   وَهوَ بَارِيهــــــا العَلي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كُلُّ شَيءٍ في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السَّمَا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وَالأرضِ لي مادَامَ لي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لَيْسَ لي خِلٌّ سِـوَاه   إنَّني أبغِـــــــي رِضَاه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حُبُّهُ أقصَى مُرَادِي   كَيْفَ لا وَهــــــوَ الإلَه</a:t>
            </a: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لَيْسَ ضِيقٌ وَاضطِهادٌ   يَفصِلَنِّي عَن هَوَاه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لَسْتُ عَن حُبِّـــــــــهِ ألهُو   بِأباطِيلِ الحَيَـــــاة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فَهوَ لي كَنــــــــزٌ ثَمينْ   وَهوَ لي حِصنٌ حَصِينْ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عِندَهُ قلبــــــــــــي مُقيمٌ   فَهوَ لي كَنــــــــزٌ ثَمينْ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44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فَلِذا أحيَا هُنا في الأرضِ كالضَّيْفِ الغَريبْ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رَاجيَاً بَعدَ اِرتِحَـــــــالي أن أرَى وَجهَ الحَبيبْ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فَسَلامٌ وَخُلودْ   عِندَ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ذَيَّاكَ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الوَدُودْ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وَسُرُورٌ أبَديٌّ   فَسَـــــلامٌ وَخُلودْ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02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5459</TotalTime>
  <Words>135</Words>
  <Application>Microsoft Office PowerPoint</Application>
  <PresentationFormat>عرض على الشاشة (4:3)</PresentationFormat>
  <Paragraphs>18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551</cp:revision>
  <dcterms:created xsi:type="dcterms:W3CDTF">2021-12-07T14:30:00Z</dcterms:created>
  <dcterms:modified xsi:type="dcterms:W3CDTF">2025-01-23T10:55:25Z</dcterms:modified>
</cp:coreProperties>
</file>