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23" r:id="rId3"/>
    <p:sldId id="324" r:id="rId4"/>
    <p:sldId id="325" r:id="rId5"/>
    <p:sldId id="330" r:id="rId6"/>
    <p:sldId id="327" r:id="rId7"/>
    <p:sldId id="331" r:id="rId8"/>
    <p:sldId id="329" r:id="rId9"/>
    <p:sldId id="33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3"/>
            <p14:sldId id="324"/>
            <p14:sldId id="325"/>
            <p14:sldId id="330"/>
            <p14:sldId id="327"/>
            <p14:sldId id="331"/>
            <p14:sldId id="329"/>
            <p14:sldId id="33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1" autoAdjust="0"/>
    <p:restoredTop sz="94660"/>
  </p:normalViewPr>
  <p:slideViewPr>
    <p:cSldViewPr>
      <p:cViewPr varScale="1">
        <p:scale>
          <a:sx n="57" d="100"/>
          <a:sy n="57" d="100"/>
        </p:scale>
        <p:origin x="52" y="54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4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67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2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45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3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82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1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5400" b="1" dirty="0"/>
              <a:t>تـرنيــمة</a:t>
            </a:r>
          </a:p>
          <a:p>
            <a:pPr algn="ctr" rtl="1"/>
            <a:r>
              <a:rPr lang="ar-EG" sz="5400" b="1" dirty="0"/>
              <a:t>قد جَالَ يَصنَعُ خَيْرَا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b="1" dirty="0">
                <a:cs typeface="+mn-cs"/>
              </a:rPr>
              <a:t>1-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قد جَالَ يَصنَعُ خَيْرَا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وَجَوْهَرَ الخَيْرِ كَانَ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(مَضَى يُحَرِّرُ أســرَى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مُقَيَّدِينَ زَمَــانَـــا)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2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94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291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4000" b="1" dirty="0">
                <a:cs typeface="+mn-cs"/>
              </a:rPr>
              <a:t>2-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بِالحُبِّ يَلمِسُ جِسْمَا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وَيَسحَبُ الدَّاءَ مِنْهُ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(يُزيلُ حُزنَاً وَهَمَّـــــا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وَيَرفَعُ العِبءَ عَنْهُ)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2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6451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803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en-US" sz="4000" b="1" dirty="0">
                <a:cs typeface="+mn-cs"/>
              </a:rPr>
              <a:t>3</a:t>
            </a:r>
            <a:r>
              <a:rPr lang="ar-EG" sz="4000" b="1" dirty="0">
                <a:cs typeface="+mn-cs"/>
              </a:rPr>
              <a:t>-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كَلامُهُ كَانَ نُورَا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كَذا السُّلوكُ مُضيءُ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(فالصِّدقُ بَانَ وَفِيرَا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وَالقَولُ مِنهُ جَريءُ)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2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868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380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b="1" dirty="0">
                <a:cs typeface="+mn-cs"/>
              </a:rPr>
              <a:t>4-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أذَاعَ أجمَلَ بُشرَى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عَن قَلبِ آبٍ مُحِبِّ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(رَأى المَسَاكينُ بِشرَا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حَنُّوا لِدِفءٍ وَقُربِ)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3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4198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</a:t>
            </a:r>
          </a:p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26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168</Words>
  <Application>Microsoft Office PowerPoint</Application>
  <PresentationFormat>عرض على الشاشة (4:3)</PresentationFormat>
  <Paragraphs>46</Paragraphs>
  <Slides>10</Slides>
  <Notes>8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552</cp:revision>
  <dcterms:created xsi:type="dcterms:W3CDTF">2021-12-07T14:30:00Z</dcterms:created>
  <dcterms:modified xsi:type="dcterms:W3CDTF">2025-01-23T10:38:42Z</dcterms:modified>
</cp:coreProperties>
</file>