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5" r:id="rId2"/>
    <p:sldId id="323" r:id="rId3"/>
    <p:sldId id="324" r:id="rId4"/>
    <p:sldId id="325" r:id="rId5"/>
    <p:sldId id="330" r:id="rId6"/>
    <p:sldId id="327" r:id="rId7"/>
    <p:sldId id="331" r:id="rId8"/>
    <p:sldId id="329" r:id="rId9"/>
    <p:sldId id="332" r:id="rId10"/>
    <p:sldId id="29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23"/>
            <p14:sldId id="324"/>
            <p14:sldId id="325"/>
            <p14:sldId id="330"/>
            <p14:sldId id="327"/>
            <p14:sldId id="331"/>
            <p14:sldId id="329"/>
            <p14:sldId id="332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1" autoAdjust="0"/>
    <p:restoredTop sz="94660"/>
  </p:normalViewPr>
  <p:slideViewPr>
    <p:cSldViewPr>
      <p:cViewPr varScale="1">
        <p:scale>
          <a:sx n="57" d="100"/>
          <a:sy n="57" d="100"/>
        </p:scale>
        <p:origin x="52" y="600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446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867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8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40244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033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8818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7078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ar-EG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BFF322-D4C6-4705-80B2-EA0C2114B97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6524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2169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تـرنيــمة</a:t>
            </a:r>
          </a:p>
          <a:p>
            <a:pPr algn="ctr" rtl="1"/>
            <a:r>
              <a:rPr lang="ar-EG" sz="5400" b="1" dirty="0"/>
              <a:t>قد جَلَسَ الأعمَى عَلى الطَّريق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1-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قد جَلَسَ الأعمَى عَلى الطَّريق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مُستَجديَـــــاً مَعُونَــــــــة َ الكِرَام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مُرتَجِفَـــــــــــــــاً يُمسِكُ بالرِّدَاءِ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أتَى يَســـــــــــــوعُ وَبَدَّدَ الظَّلام</a:t>
            </a:r>
          </a:p>
          <a:p>
            <a:pPr rtl="1"/>
            <a:br>
              <a:rPr kumimoji="0" lang="ar-EG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qad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jalasa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alaama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aala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elttareeq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mostajdian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maaonata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elkeram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mortajefan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yomseko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belrredaai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baddada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elzzalam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endParaRPr kumimoji="0" lang="ar-EG" sz="1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n-cs"/>
            </a:endParaRPr>
          </a:p>
          <a:p>
            <a:pPr rtl="1"/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The blind man sat at the street begging, shaking and 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holding on his robe. Jesus came and destroyed the darkness.</a:t>
            </a:r>
            <a:endParaRPr lang="ar-EG" sz="4000" b="1" dirty="0">
              <a:cs typeface="+mn-cs"/>
            </a:endParaRPr>
          </a:p>
          <a:p>
            <a:pPr rtl="1"/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7949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تُغَيَّرُ الحَيَاةُ بيَسوع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yohzamo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elshaytan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tomsah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eldomoa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yozalo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toghayyaro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comes, defeats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wipes tears.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His light removes all the suffering and changes lives.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7291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200" b="1" dirty="0">
                <a:cs typeface="+mn-cs"/>
              </a:rPr>
              <a:t>2-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بَيْنَ القُبُورِ سَكَنَ مِسكِينٌ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عَبدٌ لأروَاحٍ مِن الشِّـــــرِّير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يَجرَحُ الصَّدرَ بلا صَوَابٍ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أتى يَسـوعُ وَحَرَّرَ الأسير</a:t>
            </a:r>
          </a:p>
          <a:p>
            <a:pPr rtl="1"/>
            <a:br>
              <a:rPr kumimoji="0" lang="ar-EG" sz="11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bayna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elqobori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sakana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meskeenon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aabdon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le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arwahen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mena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elsherreer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yajraho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elSSadra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bela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Sawaben</a:t>
            </a:r>
            <a:b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ata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yasouao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harrara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alaseer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 poor man lived around graves, enslaved to evil spirit.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He used to cut his chest involuntarily but Jesus came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and freed the prisoner.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39171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تُغَيَّرُ الحَيَاةُ بيَسوع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yohzamo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elshaytan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tomsah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eldomoa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yozalo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toghayyaro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comes, defeats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wipes tears.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His light removes all the suffering and changes lives.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39569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en-US" sz="3200" b="1" dirty="0">
                <a:cs typeface="+mn-cs"/>
              </a:rPr>
              <a:t>3</a:t>
            </a:r>
            <a:r>
              <a:rPr lang="ar-EG" sz="3200" b="1" dirty="0">
                <a:cs typeface="+mn-cs"/>
              </a:rPr>
              <a:t>-</a:t>
            </a:r>
            <a:r>
              <a:rPr kumimoji="0" lang="ar-EG" sz="4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اُنظُر إلى الأبرَصِ وَالأصَم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اُنظُر إلى الكَفيفِ وَالمَحمُـــوم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تَرَى الجَميعَ باِنتِظـــــــارِ بُرءٍ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أتَى يَســـــــــوعُ وَقَشَعَ الغُيُوم</a:t>
            </a:r>
          </a:p>
          <a:p>
            <a:pPr rtl="1"/>
            <a:br>
              <a:rPr kumimoji="0" lang="ar-EG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onzor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abraSi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aSammi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onzor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elkafeefi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mahmoom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tara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eljameeaa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bentezari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boraen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qashaa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alghoyom</a:t>
            </a: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Look at the leper, the dumb, the blind and the feverish; all are waiting for healing. Jesus came and cleared the clouds.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9737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تُغَيَّرُ الحَيَاةُ بيَسوع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yohzamo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elshaytan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tomsah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eldomoa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yozalo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toghayyaro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comes, defeats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wipes tears.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His light removes all the suffering and changes lives.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95138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lang="ar-EG" sz="3600" b="1" dirty="0">
                <a:cs typeface="+mn-cs"/>
              </a:rPr>
              <a:t>4-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كَم مِن أُناسٍ </a:t>
            </a:r>
            <a:r>
              <a:rPr kumimoji="0" lang="ar-EG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لِلخَطا</a:t>
            </a: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 عَبيدُ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لا يُدرِكونَ مَصدَرَ النَّجَــاة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فيَأِسُوا وَفَشَلوا إلى أن   </a:t>
            </a:r>
          </a:p>
          <a:p>
            <a:pPr rtl="1"/>
            <a: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  <a:t>أتى يَسوعُ وَجَدَّدَ الحَيَاة</a:t>
            </a:r>
            <a:br>
              <a:rPr kumimoji="0" lang="ar-EG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anose="02020603050405020304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kam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men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onasen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lel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khata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aabeedo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la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yodrekona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maSdaran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najah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yaaeso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fashalo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ela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ata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wa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jaddada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alhayah</a:t>
            </a:r>
            <a:br>
              <a:rPr kumimoji="0" lang="en-US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br>
              <a:rPr kumimoji="0" lang="ar-EG" sz="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</a:b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Many are enslaved to sin and are unaware of the source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of safety. They failed and got desperate till Jesus came</a:t>
            </a:r>
          </a:p>
          <a:p>
            <a:pPr rtl="1"/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Times New Roman" pitchFamily="18" charset="0"/>
              </a:rPr>
              <a:t> and renewed lives.</a:t>
            </a:r>
            <a:endParaRPr lang="ar-EG" sz="100" b="1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91208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rtl="1"/>
            <a: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القرار:</a:t>
            </a:r>
            <a:br>
              <a:rPr kumimoji="0" lang="ar-EG" sz="36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فَيُهزَمُ الشَّيْطان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يَأتي يَسوعُ فَتُمسَحُ الدُّمُوع</a:t>
            </a:r>
            <a:b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ar-EG" sz="48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بنورِهِ يُزَالُ كُلُّ هَمٍّ   تُغَيَّرُ الحَيَاةُ بيَسوع</a:t>
            </a:r>
          </a:p>
          <a:p>
            <a:pPr rtl="1"/>
            <a:br>
              <a:rPr kumimoji="0" lang="ar-EG" sz="105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yohzamo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elshaytan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yaati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yasouao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fa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tomsah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eldomoa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norehi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yozalo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kollo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hammen</a:t>
            </a:r>
            <a:b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toghayyaro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alhayato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be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yasou</a:t>
            </a:r>
            <a:b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br>
              <a:rPr kumimoji="0" lang="en-US" sz="9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</a:b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Jesus comes, defeats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satan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and wipes tears.</a:t>
            </a:r>
          </a:p>
          <a:p>
            <a:pPr rtl="1"/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5024"/>
                </a:solidFill>
                <a:effectLst/>
                <a:uLnTx/>
                <a:uFillTx/>
                <a:latin typeface="Calibri"/>
                <a:ea typeface="+mj-ea"/>
                <a:cs typeface="+mn-cs"/>
              </a:rPr>
              <a:t> His light removes all the suffering and changes lives.</a:t>
            </a:r>
            <a:endParaRPr lang="ar-EG" sz="600" b="1" dirty="0">
              <a:solidFill>
                <a:srgbClr val="005024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93268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5479</TotalTime>
  <Words>560</Words>
  <Application>Microsoft Office PowerPoint</Application>
  <PresentationFormat>عرض على الشاشة (4:3)</PresentationFormat>
  <Paragraphs>36</Paragraphs>
  <Slides>10</Slides>
  <Notes>8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553</cp:revision>
  <dcterms:created xsi:type="dcterms:W3CDTF">2021-12-07T14:30:00Z</dcterms:created>
  <dcterms:modified xsi:type="dcterms:W3CDTF">2025-01-23T10:31:42Z</dcterms:modified>
</cp:coreProperties>
</file>