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جَلَسَ الأعمَى عَلى الطَّريق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قد جَلَسَ الأعمَى عَلى الطَّريق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مُستَجديَـــــاً مَعُونَــــــــة َ الكِرَام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مُرتَجِفَـــــــــــــــاً يُمسِكُ بالرِّدَاءِ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أتَى يَســـــــــــــوعُ وَبَدَّدَ الظَّلام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jalasa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elttareeq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mostajdian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maaonata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elkeram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mortajefan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yomseko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belrredaai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baddada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elzzalam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blind man sat at the street begging, shaking and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holding on his robe. Jesus came and destroyed the darkness.</a:t>
            </a:r>
            <a:endParaRPr lang="ar-EG" sz="4000" b="1" dirty="0">
              <a:cs typeface="+mn-cs"/>
            </a:endParaRPr>
          </a:p>
          <a:p>
            <a:pPr rtl="1"/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تُغَيَّرُ الحَيَاةُ بيَسوع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yohzamo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elshaytan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tomsah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eldomoa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yozalo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toghayyaro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comes, defeats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wipes tears.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His light removes all the suffering and changes lives.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2-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بَيْنَ القُبُورِ سَكَنَ مِسكِينٌ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عَبدٌ لأروَاحٍ مِن الشِّـــــرِّير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يَجرَحُ الصَّدرَ بلا صَوَابٍ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أتى يَسـوعُ وَحَرَّرَ الأسير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bayna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elqobori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sakana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meskeenon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aabdon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arwahen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elsherreer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yajraho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elSSadra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Sawaben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harrara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alaseer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 poor man lived around graves, enslaved to evil spirit.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He used to cut his chest involuntarily but Jesus came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and freed the prisoner.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1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تُغَيَّرُ الحَيَاةُ بيَسوع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yohzamo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elshaytan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tomsah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eldomoa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yozalo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toghayyaro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comes, defeats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wipes tears.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His light removes all the suffering and changes lives.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95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cs typeface="+mn-cs"/>
              </a:rPr>
              <a:t>3</a:t>
            </a:r>
            <a:r>
              <a:rPr lang="ar-EG" sz="3200" b="1" dirty="0">
                <a:cs typeface="+mn-cs"/>
              </a:rPr>
              <a:t>-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اُنظُر إلى الأبرَصِ وَالأصَم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اُنظُر إلى الكَفيفِ وَالمَحمُـــوم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تَرَى الجَميعَ باِنتِظـــــــارِ بُرءٍ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أتَى يَســـــــــوعُ وَقَشَعَ الغُيُوم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onzor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abraSi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aSammi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onzor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elkafeefi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mahmoom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eljameeaa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bentezari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boraen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qashaa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alghoyom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Look at the leper, the dumb, the blind and the feverish; all are waiting for healing. Jesus came and cleared the clouds.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73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تُغَيَّرُ الحَيَاةُ بيَسوع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yohzamo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elshaytan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tomsah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eldomoa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yozalo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toghayyaro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comes, defeats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wipes tears.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His light removes all the suffering and changes lives.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3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كَم مِن أُناسٍ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لِلخَطا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عَبيدُ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 يُدرِكونَ مَصدَرَ النَّجَــاة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فيَأِسُوا وَفَشَلوا إلى أن  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أتى يَسوعُ وَجَدَّدَ الحَيَاة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onasen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aabeedo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yodrekona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maSdaran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najah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yaaeso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fashalo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jaddada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alhayah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Many are enslaved to sin and are unaware of the source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of safety. They failed and got desperate till Jesus came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and renewed lives.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20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تُغَيَّرُ الحَيَاةُ بيَسوع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yohzamo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elshaytan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tomsah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eldomoa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norehi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yozalo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toghayyaro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comes, defeats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wipes tears.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His light removes all the suffering and changes lives.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32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</TotalTime>
  <Words>560</Words>
  <Application>Microsoft Office PowerPoint</Application>
  <PresentationFormat>عرض على الشاشة (4:3)</PresentationFormat>
  <Paragraphs>36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553</cp:revision>
  <dcterms:created xsi:type="dcterms:W3CDTF">2021-12-07T14:30:00Z</dcterms:created>
  <dcterms:modified xsi:type="dcterms:W3CDTF">2025-01-23T10:31:42Z</dcterms:modified>
</cp:coreProperties>
</file>