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3" r:id="rId3"/>
    <p:sldId id="324" r:id="rId4"/>
    <p:sldId id="325" r:id="rId5"/>
    <p:sldId id="330" r:id="rId6"/>
    <p:sldId id="327" r:id="rId7"/>
    <p:sldId id="331" r:id="rId8"/>
    <p:sldId id="329" r:id="rId9"/>
    <p:sldId id="33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30"/>
            <p14:sldId id="327"/>
            <p14:sldId id="331"/>
            <p14:sldId id="329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28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33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38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07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3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جَلَسَ الأعمَى عَلى الطَّريق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1-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قد جَلَسَ الأعمَى عَلى الطَّريق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مُستَجديَـــــاً مَعُونَــــــــة َ الكِرَام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مُرتَجِفَـــــــــــــــاً يُمسِكُ بالرِّدَاءِ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أتَى يَســـــــــــــوعُ وَبَدَّدَ الظَّلام</a:t>
            </a:r>
          </a:p>
          <a:p>
            <a:pPr rtl="1">
              <a:lnSpc>
                <a:spcPct val="150000"/>
              </a:lnSpc>
            </a:pPr>
            <a:b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تُغَيَّرُ الحَيَاةُ بيَسوع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2-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بَيْنَ القُبُورِ سَكَنَ مِسكِينٌ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عَبدٌ لأروَاحٍ مِن الشِّـــــرِّير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يَجرَحُ الصَّدرَ بلا صَوَابٍ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أتى يَسـوعُ وَحَرَّرَ الأسير</a:t>
            </a: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2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91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تُغَيَّرُ الحَيَاةُ بيَسوع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38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+mn-cs"/>
              </a:rPr>
              <a:t>3</a:t>
            </a:r>
            <a:r>
              <a:rPr lang="ar-EG" sz="4800" b="1" dirty="0">
                <a:cs typeface="+mn-cs"/>
              </a:rPr>
              <a:t>-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اُنظُر إلى الأبرَصِ وَالأصَم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اُنظُر إلى الكَفيفِ وَالمَحمُـــوم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تَرَى الجَميعَ باِنتِظـــــــارِ بُرءٍ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أتَى يَســـــــــوعُ وَقَشَعَ الغُيُوم</a:t>
            </a:r>
          </a:p>
          <a:p>
            <a:pPr rtl="1">
              <a:lnSpc>
                <a:spcPct val="150000"/>
              </a:lnSpc>
            </a:pPr>
            <a:br>
              <a:rPr kumimoji="0" lang="ar-EG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73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تُغَيَّرُ الحَيَاةُ بيَسوع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392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b="1" dirty="0">
                <a:cs typeface="+mn-cs"/>
              </a:rPr>
              <a:t>4-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كَم مِن أُناسٍ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لِلخَطا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عَبيدُ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لا يُدرِكونَ مَصدَرَ النَّجَــاة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فيَأِسُوا وَفَشَلوا إلى أن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أتى يَسوعُ وَجَدَّدَ الحَيَاة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3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120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فَيُهزَمُ الشَّيْطان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يَأتي يَسوعُ فَتُمسَحُ الدُّمُوع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بنورِهِ يُزَالُ كُلُّ هَمٍّ  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تُغَيَّرُ الحَيَاةُ بيَسوع</a:t>
            </a:r>
          </a:p>
          <a:p>
            <a:pPr rtl="1"/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7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74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183</Words>
  <Application>Microsoft Office PowerPoint</Application>
  <PresentationFormat>عرض على الشاشة (4:3)</PresentationFormat>
  <Paragraphs>34</Paragraphs>
  <Slides>10</Slides>
  <Notes>8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554</cp:revision>
  <dcterms:created xsi:type="dcterms:W3CDTF">2021-12-07T14:30:00Z</dcterms:created>
  <dcterms:modified xsi:type="dcterms:W3CDTF">2025-01-23T10:33:58Z</dcterms:modified>
</cp:coreProperties>
</file>