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19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6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60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38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87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3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قُدْ خُطايا في خُطاكَ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قُدْ خُطايَ في خُطاك   وَاسْمِــعْ القلبَ نِدَاكْ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شَوْقُ قلبـــــــي أنْ أرَاكْ   لَيْلُ اِغْتِرَابي يَنجَلـي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qod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khotaya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khotak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asmea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elqalba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nedak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shawqo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an arak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laylogh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terabi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yanjali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 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Lead my steps on Yours and let my heart hear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Your call. I long to see You and my night will end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in daylight.</a:t>
            </a:r>
            <a:endParaRPr lang="ar-EG" sz="4000" b="1" dirty="0">
              <a:cs typeface="+mn-cs"/>
            </a:endParaRPr>
          </a:p>
          <a:p>
            <a:pPr rtl="1"/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في جِهَادي وَأسْفاري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هَيَّا نفسي هَلِّلي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yaazomon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eteSari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jehadi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asfari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victory is great in You on my struggle and traveling to my heavenly house. I will rejoice, hallelujah.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أقضي عُمْري وَزمَاني  سَائِرَاً مَعْكَ بأمَــانِ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وَعْدُكَ مَصْدَرُ إيمَــاني  يُعْطيني قوَّة في دَاخِلي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zamani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waadoka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maSdar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emani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yoatini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dakheli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spend all my life walking safely with You.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trust Your promise that gives me strength inside.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05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في جِهَادي وَأسْفاري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هَيَّا نفسي هَلِّلي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yaazomon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eteSari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jehadi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asfari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victory is great in You on my struggle and traveling to my heavenly house. I will rejoice, hallelujah.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061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لَمْسَتُكَ تَشْفي جُرُوحِي   حُبُّكَ يَسْكُنُ رُوحِي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يامَسِيحـــــــــي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أنا لَكَ وَأنتَ لــــي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lamsatoka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yaskono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habibi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li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touch heals my wounds, Your love lives in my spirit, Beloved Jesus; You are mine and I'm Yours.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77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في جِهَادي وَأسْفاري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هَيَّا نفسي هَلِّلي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yaazomon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eteSari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jehadi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asfari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victory is great in You on my struggle and traveling to my heavenly house. I will rejoice, hallelujah.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55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حُرُوبي أنتَ تُرْسِي فادْحَرَن أعْدَاءَ نفسي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برَحْمَتِكَ ظَلَّلْتَ رَأسِي  بالنَّصْرِ أنتَ مُقابِلي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horobi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torsi   fa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edharan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berahmateka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zallalta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 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belnnaSri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moqabeli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During my wars You are my shield so defeat my enemies. You shaded on my head with Your 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mercy and You meet me with victory.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59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(بِكَ يَعْظُمُ اِنتِصاري   في جِهَادي وَأسْفاري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طريقي نَحْوَ داري  هَيَّا نفسي هَلِّلي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هَللويا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yaazomon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eteSari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jehadi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asfari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halleluia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victory is great in You on my struggle and traveling to my heavenly house. I will rejoice, hallelujah.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987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5491</TotalTime>
  <Words>509</Words>
  <Application>Microsoft Office PowerPoint</Application>
  <PresentationFormat>عرض على الشاشة (4:3)</PresentationFormat>
  <Paragraphs>64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551</cp:revision>
  <dcterms:created xsi:type="dcterms:W3CDTF">2021-12-07T14:30:00Z</dcterms:created>
  <dcterms:modified xsi:type="dcterms:W3CDTF">2023-11-04T14:51:57Z</dcterms:modified>
</cp:coreProperties>
</file>