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7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6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72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87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قُدْ خُطايا في خُطاكَ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1-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قُدْ خُطايَ في خُطاك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وَاسْمِــعْ القلبَ نِدَاكْ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شَوْقُ قلبـــــــي أنْ أرَاكْ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لَيْلُ اِغْتِرَابي يَنجَلـي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جِهَادي وَأسْفاري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نفسي هَلِّلي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2-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أقضي عُمْري وَزمَاني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سَائِرَاً مَعْكَ بأمَــانِ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وَعْدُكَ مَصْدَرُ إيمَــاني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يُعْطيني قوَّة في دَاخِلي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05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جِهَادي وَأسْفاري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نفسي هَلِّلي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365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+mn-cs"/>
              </a:rPr>
              <a:t>3</a:t>
            </a:r>
            <a:r>
              <a:rPr lang="ar-EG" b="1" dirty="0">
                <a:cs typeface="+mn-cs"/>
              </a:rPr>
              <a:t>-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لَمْسَتُكَ تَشْفي جُرُوحِي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حُبُّكَ يَسْكُنُ رُوحِي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يامَسِيحـــــــــي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لَكَ وَأنتَ لــــي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77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جِهَادي وَأسْفاري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نفسي هَلِّلي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57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4-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حُرُوبي أنتَ تُرْسِي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فادْحَرَن أعْدَاءَ نفسي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برَحْمَتِكَ ظَلَّلْتَ رَأسِي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بالنَّصْرِ أنتَ مُقابِلي</a:t>
            </a:r>
            <a:endParaRPr kumimoji="0" lang="en-US" sz="5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59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جِهَادي وَأسْفاري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نفسي هَلِّلي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59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5493</TotalTime>
  <Words>167</Words>
  <Application>Microsoft Office PowerPoint</Application>
  <PresentationFormat>عرض على الشاشة (4:3)</PresentationFormat>
  <Paragraphs>47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552</cp:revision>
  <dcterms:created xsi:type="dcterms:W3CDTF">2021-12-07T14:30:00Z</dcterms:created>
  <dcterms:modified xsi:type="dcterms:W3CDTF">2025-01-23T10:26:08Z</dcterms:modified>
</cp:coreProperties>
</file>