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30" r:id="rId6"/>
    <p:sldId id="327" r:id="rId7"/>
    <p:sldId id="331" r:id="rId8"/>
    <p:sldId id="329" r:id="rId9"/>
    <p:sldId id="33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30"/>
            <p14:sldId id="327"/>
            <p14:sldId id="331"/>
            <p14:sldId id="329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96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03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90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0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3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50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سَلَّمتُ نفسي لِخِدمَتِك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1-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سَلَّمتُ نفسي لِخِدمَتِكَ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ثُمَّ بكَ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يَمتَلي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قلبـي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فاديَّ أبغِي إطاعَتَكَ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وَأقولُ آمين يا رَبِّي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3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قالَ قلبي آمين يا إلَهي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غَيْرَ طاعَتِكَ لا أبغِي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إنِّي أجثو لَكَ بخُشُوع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وَأقولُ آمين يا رَبِّي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كُلُّ ما في الدُّنيَا سَيَنتَهي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مِنَ الفِضَّةِ وَالذَّهَبِ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فأعِنِّي كي بكَ أكتَفي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وَأقولُ آمين يا رَبِّي</a:t>
            </a:r>
          </a:p>
          <a:p>
            <a:pPr rtl="1">
              <a:lnSpc>
                <a:spcPct val="150000"/>
              </a:lnSpc>
            </a:pPr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08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قالَ قلبي آمين يا إلَهي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غَيْرَ طاعَتِكَ لا أبغِي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إنِّي أجثو لَكَ بخُشُوع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وَأقولُ آمين يا رَبِّي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54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3</a:t>
            </a:r>
            <a:r>
              <a:rPr lang="ar-EG" sz="4000" b="1" dirty="0">
                <a:cs typeface="+mn-cs"/>
              </a:rPr>
              <a:t>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قَصدَكَ سَيِّدي أُتَمِّمُ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ولو آلَ الأمرُ لِلصَّلبِ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إنِّي رَاضٍ بما أنتَ تُجري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لِذا قُلتُ آمين يا رَبِّي</a:t>
            </a:r>
          </a:p>
          <a:p>
            <a:pPr rtl="1">
              <a:lnSpc>
                <a:spcPct val="150000"/>
              </a:lnSpc>
            </a:pP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171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قالَ قلبي آمين يا إلَهي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غَيْرَ طاعَتِكَ لا أبغِي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إنِّي أجثو لَكَ بخُشُوع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وَأقولُ آمين يا رَبِّي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49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4-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وَإذ أرقَى لِمُلكِكَ القُدسِ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ثُمَّ مَجدُكَ يَملأُ قلبي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فَما يَدعُو لِبَهجَةِ نفسـي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قَولِي لَكَ آمين يا رَبِّي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567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قالَ قلبي آمين يا إلَهي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غَيْرَ طاعَتِكَ لا أبغِي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إنِّي أجثو لَكَ بخُشُوع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وَأقولُ آمين يا رَبِّي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8505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5532</TotalTime>
  <Words>181</Words>
  <Application>Microsoft Office PowerPoint</Application>
  <PresentationFormat>عرض على الشاشة (4:3)</PresentationFormat>
  <Paragraphs>46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553</cp:revision>
  <dcterms:created xsi:type="dcterms:W3CDTF">2021-12-07T14:30:00Z</dcterms:created>
  <dcterms:modified xsi:type="dcterms:W3CDTF">2025-01-23T10:21:20Z</dcterms:modified>
</cp:coreProperties>
</file>