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323" r:id="rId3"/>
    <p:sldId id="324" r:id="rId4"/>
    <p:sldId id="325" r:id="rId5"/>
    <p:sldId id="330" r:id="rId6"/>
    <p:sldId id="327" r:id="rId7"/>
    <p:sldId id="331" r:id="rId8"/>
    <p:sldId id="329" r:id="rId9"/>
    <p:sldId id="332" r:id="rId10"/>
    <p:sldId id="29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23"/>
            <p14:sldId id="324"/>
            <p14:sldId id="325"/>
            <p14:sldId id="330"/>
            <p14:sldId id="327"/>
            <p14:sldId id="331"/>
            <p14:sldId id="329"/>
            <p14:sldId id="332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01" autoAdjust="0"/>
    <p:restoredTop sz="94660"/>
  </p:normalViewPr>
  <p:slideViewPr>
    <p:cSldViewPr>
      <p:cViewPr varScale="1">
        <p:scale>
          <a:sx n="57" d="100"/>
          <a:sy n="57" d="100"/>
        </p:scale>
        <p:origin x="52" y="54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1/23/2025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446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8673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94655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58525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5112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62109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10839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5903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52400"/>
            <a:ext cx="9144000" cy="2171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48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4800" b="1" dirty="0"/>
              <a:t>قد سَمِعَ الرَّبُّ صَلاتي وَأتَى يَسوع لِنَجَاتي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sz="3600" b="1" dirty="0">
                <a:cs typeface="+mn-cs"/>
              </a:rPr>
              <a:t>1-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</a:p>
          <a:p>
            <a:pPr rtl="1">
              <a:lnSpc>
                <a:spcPct val="150000"/>
              </a:lnSpc>
            </a:pP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قد سَمِعَ الرَّبُّ صَلاتي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</a:p>
          <a:p>
            <a:pPr rtl="1">
              <a:lnSpc>
                <a:spcPct val="150000"/>
              </a:lnSpc>
            </a:pP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وَأتَى يَسوع لِنَجَاتي</a:t>
            </a:r>
            <a:b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فَدَاني غَفَر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لي ذُنوبي</a:t>
            </a:r>
            <a:endParaRPr kumimoji="0" lang="ar-EG" sz="6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>
              <a:lnSpc>
                <a:spcPct val="150000"/>
              </a:lnSpc>
            </a:pP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نَزَعَ مِنَ الحُفرَة حَيَاتي</a:t>
            </a:r>
            <a:endParaRPr kumimoji="0" lang="en-US" sz="6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lang="ar-EG" sz="1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179498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القرار: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في المَخدَعِ أرفَعُ عَيْني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</a:p>
          <a:p>
            <a:pPr rtl="1">
              <a:lnSpc>
                <a:spcPct val="150000"/>
              </a:lnSpc>
            </a:pP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لأرَى مَن مَاتَ عَنِّي</a:t>
            </a:r>
            <a:b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أرَاكَ بِعَيْنِ </a:t>
            </a:r>
            <a:r>
              <a:rPr kumimoji="0" lang="ar-SA" sz="60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إيمَ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ــــــــ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اني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</a:p>
          <a:p>
            <a:pPr rtl="1">
              <a:lnSpc>
                <a:spcPct val="150000"/>
              </a:lnSpc>
            </a:pP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أعْرِفُ أنَّكَ تَسمَعُن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</a:t>
            </a:r>
            <a:endParaRPr kumimoji="0" lang="en-US" sz="60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lang="ar-EG" sz="600" b="1" dirty="0">
              <a:solidFill>
                <a:srgbClr val="005024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772912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b="1" dirty="0">
                <a:cs typeface="+mn-cs"/>
              </a:rPr>
              <a:t>2-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</a:p>
          <a:p>
            <a:pPr rtl="1">
              <a:lnSpc>
                <a:spcPct val="150000"/>
              </a:lnSpc>
            </a:pP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أدعُوكَ يا رَبِّي برُوحِي</a:t>
            </a:r>
            <a:endParaRPr kumimoji="0" lang="en-US" sz="6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>
              <a:lnSpc>
                <a:spcPct val="150000"/>
              </a:lnSpc>
            </a:pPr>
            <a:r>
              <a:rPr lang="en-US" sz="6000" b="1" kern="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 مَن دَاوَيْتَ جُرُوحي</a:t>
            </a:r>
            <a:b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ثَبِّتْن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ـــــ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 فيكَ إلَه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endParaRPr kumimoji="0" lang="en-US" sz="6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>
              <a:lnSpc>
                <a:spcPct val="150000"/>
              </a:lnSpc>
            </a:pP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ثَبِّتْني في المَجرُوحِ</a:t>
            </a:r>
            <a:endParaRPr kumimoji="0" lang="en-US" sz="6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lang="ar-EG" sz="1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736099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القرار: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في المَخدَعِ أرفَعُ عَيْني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</a:p>
          <a:p>
            <a:pPr rtl="1">
              <a:lnSpc>
                <a:spcPct val="150000"/>
              </a:lnSpc>
            </a:pP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لأرَى مَن مَاتَ عَنِّي</a:t>
            </a:r>
            <a:b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أرَاكَ بِعَيْنِ </a:t>
            </a:r>
            <a:r>
              <a:rPr kumimoji="0" lang="ar-SA" sz="60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إيمَ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ــــــــ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اني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</a:p>
          <a:p>
            <a:pPr rtl="1">
              <a:lnSpc>
                <a:spcPct val="150000"/>
              </a:lnSpc>
            </a:pP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أعْرِفُ أنَّكَ تَسمَعُن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</a:t>
            </a:r>
            <a:endParaRPr kumimoji="0" lang="en-US" sz="60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lang="ar-EG" sz="600" b="1" dirty="0">
              <a:solidFill>
                <a:srgbClr val="005024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826770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en-US" b="1" dirty="0">
                <a:cs typeface="+mn-cs"/>
              </a:rPr>
              <a:t>3</a:t>
            </a:r>
            <a:r>
              <a:rPr lang="ar-EG" b="1" dirty="0">
                <a:cs typeface="+mn-cs"/>
              </a:rPr>
              <a:t>-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</a:p>
          <a:p>
            <a:pPr rtl="1">
              <a:lnSpc>
                <a:spcPct val="150000"/>
              </a:lnSpc>
            </a:pP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مِن قلبي رَفَعْتُ نِدَائي</a:t>
            </a:r>
            <a:r>
              <a:rPr lang="ar-EG" sz="6000" b="1" kern="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endParaRPr lang="en-US" sz="60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>
              <a:lnSpc>
                <a:spcPct val="150000"/>
              </a:lnSpc>
            </a:pP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لِيَسوعْ مَلِكِ السَّمَاءِ</a:t>
            </a:r>
            <a:b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مَن يُروِي 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ظ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َمَأَ قلبي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endParaRPr kumimoji="0" lang="en-US" sz="6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>
              <a:lnSpc>
                <a:spcPct val="150000"/>
              </a:lnSpc>
            </a:pP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وَبِبِرِّهِ صَنَعَ رِدَائي</a:t>
            </a:r>
            <a:endParaRPr kumimoji="0" lang="en-US" sz="6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lang="ar-EG" sz="3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083170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القرار: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في المَخدَعِ أرفَعُ عَيْني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</a:p>
          <a:p>
            <a:pPr rtl="1">
              <a:lnSpc>
                <a:spcPct val="150000"/>
              </a:lnSpc>
            </a:pP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لأرَى مَن مَاتَ عَنِّي</a:t>
            </a:r>
            <a:b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أرَاكَ بِعَيْنِ </a:t>
            </a:r>
            <a:r>
              <a:rPr kumimoji="0" lang="ar-SA" sz="60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إيمَ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ــــــــ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اني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</a:p>
          <a:p>
            <a:pPr rtl="1">
              <a:lnSpc>
                <a:spcPct val="150000"/>
              </a:lnSpc>
            </a:pP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أعْرِفُ أنَّكَ تَسمَعُن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</a:t>
            </a:r>
            <a:endParaRPr kumimoji="0" lang="en-US" sz="60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lang="ar-EG" sz="600" b="1" dirty="0">
              <a:solidFill>
                <a:srgbClr val="005024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998377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b="1" dirty="0">
                <a:cs typeface="+mn-cs"/>
              </a:rPr>
              <a:t>4-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</a:p>
          <a:p>
            <a:pPr rtl="1">
              <a:lnSpc>
                <a:spcPct val="150000"/>
              </a:lnSpc>
            </a:pPr>
            <a:r>
              <a:rPr kumimoji="0" lang="ar-SA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أمَامَكَ أسكُبُ نفسي</a:t>
            </a: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endParaRPr kumimoji="0" lang="en-US" sz="5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>
              <a:lnSpc>
                <a:spcPct val="150000"/>
              </a:lnSpc>
            </a:pPr>
            <a:r>
              <a:rPr kumimoji="0" lang="ar-SA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 مَن شر</a:t>
            </a: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بتَ كأس</a:t>
            </a: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ــــ</a:t>
            </a:r>
            <a:r>
              <a:rPr kumimoji="0" lang="ar-SA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</a:t>
            </a:r>
            <a:b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sz="54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بَهَاؤكَ</a:t>
            </a:r>
            <a:r>
              <a:rPr kumimoji="0" lang="ar-SA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يَسب</a:t>
            </a: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</a:t>
            </a:r>
            <a:r>
              <a:rPr kumimoji="0" lang="ar-SA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 قلب</a:t>
            </a: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</a:t>
            </a:r>
            <a:r>
              <a:rPr kumimoji="0" lang="ar-SA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</a:t>
            </a: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</a:p>
          <a:p>
            <a:pPr rtl="1">
              <a:lnSpc>
                <a:spcPct val="150000"/>
              </a:lnSpc>
            </a:pPr>
            <a:r>
              <a:rPr kumimoji="0" lang="ar-SA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 مَجدي وَرَافِعَ رَأسي</a:t>
            </a:r>
            <a:endParaRPr kumimoji="0" lang="en-US" sz="5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>
              <a:lnSpc>
                <a:spcPct val="150000"/>
              </a:lnSpc>
            </a:pPr>
            <a:b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lang="ar-EG" sz="3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127379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القرار: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في المَخدَعِ أرفَعُ عَيْني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</a:p>
          <a:p>
            <a:pPr rtl="1">
              <a:lnSpc>
                <a:spcPct val="150000"/>
              </a:lnSpc>
            </a:pP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لأرَى مَن مَاتَ عَنِّي</a:t>
            </a:r>
            <a:b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أرَاكَ بِعَيْنِ </a:t>
            </a:r>
            <a:r>
              <a:rPr kumimoji="0" lang="ar-SA" sz="60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إيمَ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ــــــــ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اني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</a:p>
          <a:p>
            <a:pPr rtl="1">
              <a:lnSpc>
                <a:spcPct val="150000"/>
              </a:lnSpc>
            </a:pP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أعْرِفُ أنَّكَ تَسمَعُن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</a:t>
            </a:r>
            <a:endParaRPr kumimoji="0" lang="en-US" sz="60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lang="ar-EG" sz="600" b="1" dirty="0">
              <a:solidFill>
                <a:srgbClr val="005024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559777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5502</TotalTime>
  <Words>193</Words>
  <Application>Microsoft Office PowerPoint</Application>
  <PresentationFormat>عرض على الشاشة (4:3)</PresentationFormat>
  <Paragraphs>46</Paragraphs>
  <Slides>10</Slides>
  <Notes>8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553</cp:revision>
  <dcterms:created xsi:type="dcterms:W3CDTF">2021-12-07T14:30:00Z</dcterms:created>
  <dcterms:modified xsi:type="dcterms:W3CDTF">2025-01-23T10:15:47Z</dcterms:modified>
</cp:coreProperties>
</file>