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6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2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1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2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0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9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7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قد سَمِعَ الرَّبُّ صَلاتي وَأتَى يَسوع لِنَجَاتي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سَمِعَ الرَّبُّ صَلاتي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وَأتَى يَسوع لِنَجَاتي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فَدَاني غَفَر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 ذُنوبي</a:t>
            </a:r>
            <a:endParaRPr kumimoji="0" lang="ar-EG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نَزَعَ مِنَ الحُفرَة حَيَاتي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أدعُوكَ يا رَبِّي برُوحِي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lang="en-US" sz="6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مَن دَاوَيْتَ جُرُوحي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فيكَ إلَه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ثَبِّتْني في المَجرُوحِ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60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7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3</a:t>
            </a:r>
            <a:r>
              <a:rPr lang="ar-EG" b="1" dirty="0">
                <a:cs typeface="+mn-cs"/>
              </a:rPr>
              <a:t>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قلبي رَفَعْتُ نِدَائي</a:t>
            </a:r>
            <a:r>
              <a:rPr lang="ar-EG" sz="6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US" sz="6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لِيَسوعْ مَلِكِ السَّمَاءِ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 يُروِي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َمَأَ قلبي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وَبِبِرِّهِ صَنَعَ رِدَائي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31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83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أمَامَكَ أسكُبُ نفسي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مَن شر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بتَ كأس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بَهَاؤكَ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يَسب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قلب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مَجدي وَرَافِعَ رَأسي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73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المَخدَعِ أرفَعُ عَيْني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لأرَى مَن مَاتَ عَنِّي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أرَاكَ بِعَيْنِ </a:t>
            </a:r>
            <a:r>
              <a:rPr kumimoji="0" lang="ar-SA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أعْرِفُ أنَّكَ تَسمَعُن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97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193</Words>
  <Application>Microsoft Office PowerPoint</Application>
  <PresentationFormat>عرض على الشاشة (4:3)</PresentationFormat>
  <Paragraphs>46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553</cp:revision>
  <dcterms:created xsi:type="dcterms:W3CDTF">2021-12-07T14:30:00Z</dcterms:created>
  <dcterms:modified xsi:type="dcterms:W3CDTF">2025-01-23T10:15:47Z</dcterms:modified>
</cp:coreProperties>
</file>