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323" r:id="rId3"/>
    <p:sldId id="324" r:id="rId4"/>
    <p:sldId id="325" r:id="rId5"/>
    <p:sldId id="326" r:id="rId6"/>
    <p:sldId id="327" r:id="rId7"/>
    <p:sldId id="328" r:id="rId8"/>
    <p:sldId id="329" r:id="rId9"/>
    <p:sldId id="330" r:id="rId10"/>
    <p:sldId id="331" r:id="rId11"/>
    <p:sldId id="332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4"/>
            <p14:sldId id="325"/>
            <p14:sldId id="326"/>
            <p14:sldId id="327"/>
            <p14:sldId id="328"/>
            <p14:sldId id="329"/>
            <p14:sldId id="330"/>
            <p14:sldId id="331"/>
            <p14:sldId id="33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01" autoAdjust="0"/>
    <p:restoredTop sz="94660"/>
  </p:normalViewPr>
  <p:slideViewPr>
    <p:cSldViewPr>
      <p:cViewPr varScale="1">
        <p:scale>
          <a:sx n="93" d="100"/>
          <a:sy n="93" d="100"/>
        </p:scale>
        <p:origin x="1596" y="-10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7778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8673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207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933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8530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4517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2191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6296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9875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تـرنيــمة</a:t>
            </a:r>
          </a:p>
          <a:p>
            <a:pPr algn="ctr" rtl="1"/>
            <a:r>
              <a:rPr lang="ar-EG" sz="5400" b="1" dirty="0"/>
              <a:t>قد ضاقت بي الحياة هنا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000" b="1" dirty="0">
                <a:cs typeface="+mn-cs"/>
              </a:rPr>
              <a:t>5-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</a:p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بَاتَ رَجَاءٌ في نفسي أن ألقَى يَوْمَاً ذا الرَّحمن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قلبي اِستَعَدَّ إذ يَبدُو   بالفَرحِ دَوْمَاً هَاتِفاً</a:t>
            </a:r>
          </a:p>
          <a:p>
            <a:pPr rtl="1"/>
            <a:br>
              <a:rPr kumimoji="0" lang="ar-EG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bata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rajaaon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nafsi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alqa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yawman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alrrahman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qalbi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estaaadda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eth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yabdo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bel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farhi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dawman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hatefan</a:t>
            </a:r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My hope now is to meet the Merciful.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My heart is ready and is always shouting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with joy.</a:t>
            </a:r>
            <a:endParaRPr lang="ar-EG" sz="1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593399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ليَ اِشتِهَاء أن أنطَلِق  حَيْثُ أكونُ مَعَ المَسيح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يَفرَحُ قلبي كُلَّ حِينٍ   هُناكَ نفسِي تَستَريح</a:t>
            </a:r>
          </a:p>
          <a:p>
            <a:pPr rtl="1"/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lia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e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shteha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antaleq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endParaRPr kumimoji="0" lang="ar-EG" sz="32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haytho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akono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elmaseeh</a:t>
            </a:r>
            <a:b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yafraho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qalbi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heen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</a:p>
          <a:p>
            <a:pPr rtl="1"/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honaka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nafsi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tastareeh</a:t>
            </a:r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10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I’m longing to be free to be with the Christ,</a:t>
            </a: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where my heart rejoices and my soul rests.</a:t>
            </a:r>
            <a:endParaRPr lang="ar-EG" sz="6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30333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000" b="1" dirty="0">
                <a:cs typeface="+mn-cs"/>
              </a:rPr>
              <a:t>1-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</a:p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قد ضَاقَت بيَ الحَيَاةُ هُنا يا رَبَّنا الفادِي الحَنَّان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هُنا عَلى تِلكَ الأرضِ   لَيْسَ ليَ أنا مَكان</a:t>
            </a:r>
          </a:p>
          <a:p>
            <a:pPr rtl="1"/>
            <a:br>
              <a:rPr kumimoji="0" lang="es-E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qad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Daqat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alhayato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hona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endParaRPr kumimoji="0" lang="ar-EG" sz="3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rabban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alfadi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alhannan</a:t>
            </a:r>
            <a:br>
              <a:rPr kumimoji="0" lang="es-E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hona</a:t>
            </a:r>
            <a:r>
              <a:rPr kumimoji="0" lang="es-E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</a:t>
            </a:r>
            <a:r>
              <a:rPr kumimoji="0" lang="es-E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telka</a:t>
            </a:r>
            <a:r>
              <a:rPr kumimoji="0" lang="es-E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elarDi</a:t>
            </a:r>
            <a:r>
              <a:rPr kumimoji="0" lang="es-E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 </a:t>
            </a:r>
            <a:endParaRPr kumimoji="0" lang="ar-EG" sz="3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s-E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</a:t>
            </a:r>
            <a:r>
              <a:rPr kumimoji="0" lang="es-E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laysa</a:t>
            </a:r>
            <a:r>
              <a:rPr kumimoji="0" lang="es-E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lia</a:t>
            </a:r>
            <a:r>
              <a:rPr kumimoji="0" lang="es-E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ana</a:t>
            </a:r>
            <a:r>
              <a:rPr kumimoji="0" lang="es-E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makan</a:t>
            </a:r>
            <a:br>
              <a:rPr kumimoji="0" lang="ar-EG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5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Lord, this earth is too tight for me,</a:t>
            </a: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I have no place on earth.</a:t>
            </a:r>
            <a:endParaRPr lang="ar-EG" sz="1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ليَ اِشتِهَاء أن أنطَلِق  حَيْثُ أكونُ مَعَ المَسيح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يَفرَحُ قلبي كُلَّ حِينٍ   هُناكَ نفسِي تَستَريح</a:t>
            </a:r>
          </a:p>
          <a:p>
            <a:pPr rtl="1"/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lia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e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shteha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antaleq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endParaRPr kumimoji="0" lang="ar-EG" sz="32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haytho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akono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elmaseeh</a:t>
            </a:r>
            <a:b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yafraho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qalbi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heen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</a:p>
          <a:p>
            <a:pPr rtl="1"/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honaka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nafsi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tastareeh</a:t>
            </a:r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10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I’m longing to be free to be with the Christ,</a:t>
            </a: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where my heart rejoices and my soul rests.</a:t>
            </a:r>
            <a:endParaRPr lang="ar-EG" sz="6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7291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3600" b="1" dirty="0">
                <a:cs typeface="+mn-cs"/>
              </a:rPr>
              <a:t>2-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</a:p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سَوفَ أرَاهُ بالعَيَان   أفرَحُ مَعهُ دَائِمَـــاً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هُناكَ فَرَحٌ خَــــالِدٌ   وَلَيْسَ لِلحُزنِ مَكان</a:t>
            </a:r>
          </a:p>
          <a:p>
            <a:pPr rtl="1"/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sawfa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araho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bel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aayan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endParaRPr kumimoji="0" lang="ar-EG" sz="3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afraho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maaho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daaeman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honaka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farahon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khaledon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laysa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lel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hozni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makan</a:t>
            </a:r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will see Him by sight and rejoice.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There will be eternal joy and no place for sorrow.</a:t>
            </a:r>
            <a:endParaRPr lang="ar-EG" sz="1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5685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ليَ اِشتِهَاء أن أنطَلِق  حَيْثُ أكونُ مَعَ المَسيح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يَفرَحُ قلبي كُلَّ حِينٍ   هُناكَ نفسِي تَستَريح</a:t>
            </a:r>
          </a:p>
          <a:p>
            <a:pPr rtl="1"/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lia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e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shteha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antaleq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endParaRPr kumimoji="0" lang="ar-EG" sz="32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haytho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akono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elmaseeh</a:t>
            </a:r>
            <a:b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yafraho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qalbi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heen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</a:p>
          <a:p>
            <a:pPr rtl="1"/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honaka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nafsi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tastareeh</a:t>
            </a:r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10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I’m longing to be free to be with the Christ,</a:t>
            </a: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where my heart rejoices and my soul rests.</a:t>
            </a:r>
            <a:endParaRPr lang="ar-EG" sz="6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34553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sz="4000" b="1" dirty="0">
                <a:cs typeface="+mn-cs"/>
              </a:rPr>
              <a:t>3</a:t>
            </a:r>
            <a:r>
              <a:rPr lang="ar-EG" sz="4000" b="1" dirty="0">
                <a:cs typeface="+mn-cs"/>
              </a:rPr>
              <a:t>-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</a:p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أعِيشُ دَوْمَاً في هَناء وَأترُكُ أرضَ الهَـوَان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وَمَعْهُ أبقَى لِلأبَد   فَذاكَ أفضَلُ جِدَّاً</a:t>
            </a:r>
          </a:p>
          <a:p>
            <a:pPr rtl="1"/>
            <a:br>
              <a:rPr kumimoji="0" lang="ar-EG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aaeesho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dawman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hanaa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</a:p>
          <a:p>
            <a:pPr rtl="1"/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atroko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arDa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alhawan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maaho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abqa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lel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abad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</a:t>
            </a: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fa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thaka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afDalo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jeddan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will live in joy after I leave the lowly world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and will be with Him forever.</a:t>
            </a:r>
            <a:endParaRPr lang="ar-EG" sz="1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67363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ليَ اِشتِهَاء أن أنطَلِق  حَيْثُ أكونُ مَعَ المَسيح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يَفرَحُ قلبي كُلَّ حِينٍ   هُناكَ نفسِي تَستَريح</a:t>
            </a:r>
          </a:p>
          <a:p>
            <a:pPr rtl="1"/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lia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e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shteha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antaleq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endParaRPr kumimoji="0" lang="ar-EG" sz="32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haytho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akono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elmaseeh</a:t>
            </a:r>
            <a:b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yafraho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qalbi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heen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</a:p>
          <a:p>
            <a:pPr rtl="1"/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honaka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nafsi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tastareeh</a:t>
            </a:r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10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I’m longing to be free to be with the Christ,</a:t>
            </a: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where my heart rejoices and my soul rests.</a:t>
            </a:r>
            <a:endParaRPr lang="ar-EG" sz="6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75098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000" b="1" dirty="0">
                <a:cs typeface="+mn-cs"/>
              </a:rPr>
              <a:t>4-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</a:p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سَوْفَ أرَاهُ عَن قَريب عَلى السَّحَابِ ظافِرَاً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لَكِن عَزَائي الآنَ هوَ   إنِّي أرَاهُ بالإيمَان</a:t>
            </a:r>
          </a:p>
          <a:p>
            <a:pPr rtl="1"/>
            <a:b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sawfa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araho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qareeb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alssahabi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zaferan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laken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aazaai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alaana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enni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araho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bel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eman</a:t>
            </a:r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will see Him soon victorious on the clouds.</a:t>
            </a: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I see him now by faith.</a:t>
            </a:r>
            <a:endParaRPr lang="ar-EG" sz="1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174418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ليَ اِشتِهَاء أن أنطَلِق  حَيْثُ أكونُ مَعَ المَسيح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يَفرَحُ قلبي كُلَّ حِينٍ   هُناكَ نفسِي تَستَريح</a:t>
            </a:r>
          </a:p>
          <a:p>
            <a:pPr rtl="1"/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lia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e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shteha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antaleq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endParaRPr kumimoji="0" lang="ar-EG" sz="32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haytho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akono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elmaseeh</a:t>
            </a:r>
            <a:b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yafraho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qalbi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heen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</a:p>
          <a:p>
            <a:pPr rtl="1"/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honaka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nafsi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tastareeh</a:t>
            </a:r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10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I’m longing to be free to be with the Christ,</a:t>
            </a: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where my heart rejoices and my soul rests.</a:t>
            </a:r>
            <a:endParaRPr lang="ar-EG" sz="6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806501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5505</TotalTime>
  <Words>601</Words>
  <Application>Microsoft Office PowerPoint</Application>
  <PresentationFormat>عرض على الشاشة (4:3)</PresentationFormat>
  <Paragraphs>84</Paragraphs>
  <Slides>12</Slides>
  <Notes>10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553</cp:revision>
  <dcterms:created xsi:type="dcterms:W3CDTF">2021-12-07T14:30:00Z</dcterms:created>
  <dcterms:modified xsi:type="dcterms:W3CDTF">2023-11-05T09:13:38Z</dcterms:modified>
</cp:coreProperties>
</file>