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4" r:id="rId4"/>
    <p:sldId id="325" r:id="rId5"/>
    <p:sldId id="332" r:id="rId6"/>
    <p:sldId id="327" r:id="rId7"/>
    <p:sldId id="333" r:id="rId8"/>
    <p:sldId id="329" r:id="rId9"/>
    <p:sldId id="334" r:id="rId10"/>
    <p:sldId id="331" r:id="rId11"/>
    <p:sldId id="33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2"/>
            <p14:sldId id="327"/>
            <p14:sldId id="333"/>
            <p14:sldId id="329"/>
            <p14:sldId id="334"/>
            <p14:sldId id="331"/>
            <p14:sldId id="3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53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03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53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04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19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8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ضاقت بي الحياة هنا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5-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بَاتَ رَجَاءٌ في نفسي أن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ألقَى يَوْمَاً ذا الرَّحمن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اِستَعَدَّ إذ يَبدُو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بالفَرحِ دَوْمَاً هَاتِفاً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33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أكونُ مَعَ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نفسِي تَستَريح</a:t>
            </a: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83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ضَاقَت بيَ الحَيَاةُ هُنا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رَبَّنا الفادِي الحَنَّان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 عَلى تِلكَ الأرضِ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لَيْسَ ليَ أنا مَكان</a:t>
            </a:r>
          </a:p>
          <a:p>
            <a:pPr rtl="1">
              <a:lnSpc>
                <a:spcPct val="150000"/>
              </a:lnSpc>
            </a:pPr>
            <a:br>
              <a:rPr kumimoji="0" lang="es-E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أكونُ مَعَ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نفسِي تَستَريح</a:t>
            </a: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سَوفَ أرَاهُ بالعَيَان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أفرَحُ مَعهُ دَائِمَـــاً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فَرَحٌ خَــــالِدٌ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وَلَيْسَ لِلحُزنِ مَكان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8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أكونُ مَعَ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نفسِي تَستَريح</a:t>
            </a: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640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3</a:t>
            </a:r>
            <a:r>
              <a:rPr lang="ar-EG" b="1" dirty="0">
                <a:cs typeface="+mn-cs"/>
              </a:rPr>
              <a:t>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أعِيشُ دَوْمَاً في هَناء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وَأترُكُ أرضَ الهَـوَان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وَمَعْهُ أبقَى لِلأبَد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فَذاكَ أفضَلُ جِدَّاً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73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أكونُ مَعَ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نفسِي تَستَريح</a:t>
            </a: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32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أرَاهُ عَن قَريب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السَّحَابِ ظافِرَاً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عَزَائي الآنَ هوَ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إنِّي أرَاهُ بالإيمَان</a:t>
            </a:r>
          </a:p>
          <a:p>
            <a:pPr rtl="1">
              <a:lnSpc>
                <a:spcPct val="150000"/>
              </a:lnSpc>
            </a:pP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44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أكونُ مَعَ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نفسِي تَستَريح</a:t>
            </a: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69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5507</TotalTime>
  <Words>206</Words>
  <Application>Microsoft Office PowerPoint</Application>
  <PresentationFormat>عرض على الشاشة (4:3)</PresentationFormat>
  <Paragraphs>57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554</cp:revision>
  <dcterms:created xsi:type="dcterms:W3CDTF">2021-12-07T14:30:00Z</dcterms:created>
  <dcterms:modified xsi:type="dcterms:W3CDTF">2025-01-23T10:11:04Z</dcterms:modified>
</cp:coreProperties>
</file>