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23" r:id="rId3"/>
    <p:sldId id="324" r:id="rId4"/>
    <p:sldId id="325" r:id="rId5"/>
    <p:sldId id="326" r:id="rId6"/>
    <p:sldId id="327" r:id="rId7"/>
    <p:sldId id="328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3"/>
            <p14:sldId id="324"/>
            <p14:sldId id="325"/>
            <p14:sldId id="326"/>
            <p14:sldId id="327"/>
            <p14:sldId id="32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01" autoAdjust="0"/>
    <p:restoredTop sz="94660"/>
  </p:normalViewPr>
  <p:slideViewPr>
    <p:cSldViewPr>
      <p:cViewPr varScale="1">
        <p:scale>
          <a:sx n="93" d="100"/>
          <a:sy n="93" d="100"/>
        </p:scale>
        <p:origin x="1596" y="-10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44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8673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9223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5141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1325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423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52400"/>
            <a:ext cx="914400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5400" b="1" dirty="0"/>
              <a:t>تـرنيــمة</a:t>
            </a:r>
          </a:p>
          <a:p>
            <a:pPr algn="ctr" rtl="1"/>
            <a:r>
              <a:rPr lang="ar-EG" sz="5400" b="1" dirty="0"/>
              <a:t>قد عَلَّمَتني النِّعمَةُ أحيا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3600" b="1" dirty="0">
                <a:cs typeface="+mn-cs"/>
              </a:rPr>
              <a:t>1-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</a:p>
          <a:p>
            <a:pPr rtl="1"/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قد عَلَّمَتني النِّعمَةُ أحيَا   </a:t>
            </a:r>
            <a:r>
              <a:rPr kumimoji="0" lang="ar-EG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أحيا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حَيَــــــاةَ التَّعَقُّلِ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أحيَا صَحيحَ الإيمَانِ دَوْمَاً  بالصَّبرِ أنمُو لِلأفضَلِ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qad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aallamatni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elnneamato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ahia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ahia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hayata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attaaaqqoli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ahia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Saheeha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lang="en-US" sz="3200" b="1" kern="0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lemani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dawman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belSSabri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anmo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lel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afDali</a:t>
            </a:r>
            <a:b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Grace taught me to live reasonably, </a:t>
            </a:r>
          </a:p>
          <a:p>
            <a:pPr rtl="1"/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with straight faith always growing better.</a:t>
            </a:r>
            <a:endParaRPr lang="ar-EG" sz="100" b="1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949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أعِيشُ عَقلاً بِرَّاً وَتقوَى   في عَالَمِ الشَّرِّ وَالدُّمُوعْ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تَعَقُّلي صَوْناً لِحَيَاتي   بالبرِّ أحيَا بَيْنَ الجُمُوعْ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أحيَا نقيَّ القلبِ أمِينَاً   بالرُّوحِ يَحيَا فيَّ يَسوعْ</a:t>
            </a:r>
          </a:p>
          <a:p>
            <a:pPr rtl="1"/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aaeesho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aaqlan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berran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taqwa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fi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aalami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elshsharri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walddomoa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taaqqoli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Sawnan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le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hAyati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bel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berri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ahia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bayna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eljomoa</a:t>
            </a:r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ahia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naqyya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elqalbi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ameenan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berrohi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yahia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fia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</a:t>
            </a:r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900" b="1" kern="0" dirty="0">
              <a:solidFill>
                <a:srgbClr val="002060"/>
              </a:solidFill>
              <a:latin typeface="Arial"/>
              <a:cs typeface="Arial"/>
            </a:endParaRPr>
          </a:p>
          <a:p>
            <a:pPr rtl="1"/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live righteous and reasonable in the world of sin and tears, that protects my life. With righteousness I live among people, with a pure heart so that Jesus lives in me in spirit.</a:t>
            </a:r>
            <a:endParaRPr lang="ar-EG" sz="600" b="1" dirty="0">
              <a:solidFill>
                <a:srgbClr val="005024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7291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3600" b="1" dirty="0">
                <a:cs typeface="+mn-cs"/>
              </a:rPr>
              <a:t>2-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</a:p>
          <a:p>
            <a:pPr rtl="1"/>
            <a:r>
              <a:rPr lang="ar-EG" sz="4400" b="1" dirty="0"/>
              <a:t>تَقوَى إلَهي مِن كُلِّ قلبي خَوفُ إلَهي حِصنُ الأمَانْ</a:t>
            </a:r>
            <a:br>
              <a:rPr lang="ar-EG" sz="4400" b="1" dirty="0"/>
            </a:br>
            <a:r>
              <a:rPr lang="ar-EG" sz="4400" b="1" dirty="0"/>
              <a:t>أحيَا مُطيعَاً أيْضَاً أميناً   لِلخَيْرِ أسعَى في كُلِّ آنْ</a:t>
            </a:r>
          </a:p>
          <a:p>
            <a:pPr rtl="1"/>
            <a:endParaRPr lang="ar-EG" sz="1800" b="1" dirty="0"/>
          </a:p>
          <a:p>
            <a:pPr rtl="1"/>
            <a:r>
              <a:rPr lang="en-US" sz="3600" b="1" dirty="0" err="1">
                <a:solidFill>
                  <a:srgbClr val="FF0000"/>
                </a:solidFill>
              </a:rPr>
              <a:t>taqwa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elahi</a:t>
            </a:r>
            <a:r>
              <a:rPr lang="en-US" sz="3600" b="1" dirty="0">
                <a:solidFill>
                  <a:srgbClr val="FF0000"/>
                </a:solidFill>
              </a:rPr>
              <a:t> men </a:t>
            </a:r>
            <a:r>
              <a:rPr lang="en-US" sz="3600" b="1" dirty="0" err="1">
                <a:solidFill>
                  <a:srgbClr val="FF0000"/>
                </a:solidFill>
              </a:rPr>
              <a:t>kolli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qalbi</a:t>
            </a:r>
            <a:br>
              <a:rPr lang="ar-EG" sz="3600" b="1" dirty="0">
                <a:solidFill>
                  <a:srgbClr val="FF0000"/>
                </a:solidFill>
              </a:rPr>
            </a:br>
            <a:r>
              <a:rPr lang="en-US" sz="3600" b="1" dirty="0" err="1">
                <a:solidFill>
                  <a:srgbClr val="FF0000"/>
                </a:solidFill>
              </a:rPr>
              <a:t>khawfo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elahi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heSno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alaman</a:t>
            </a:r>
            <a:br>
              <a:rPr lang="en-US" sz="3600" b="1" dirty="0">
                <a:solidFill>
                  <a:srgbClr val="FF0000"/>
                </a:solidFill>
              </a:rPr>
            </a:br>
            <a:r>
              <a:rPr lang="en-US" sz="3600" b="1" dirty="0" err="1">
                <a:solidFill>
                  <a:srgbClr val="FF0000"/>
                </a:solidFill>
              </a:rPr>
              <a:t>ahia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moteeaan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ayDan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ameenan</a:t>
            </a:r>
            <a:br>
              <a:rPr lang="ar-EG" sz="3600" b="1" dirty="0">
                <a:solidFill>
                  <a:srgbClr val="FF0000"/>
                </a:solidFill>
              </a:rPr>
            </a:br>
            <a:r>
              <a:rPr lang="en-US" sz="3600" b="1" dirty="0" err="1">
                <a:solidFill>
                  <a:srgbClr val="FF0000"/>
                </a:solidFill>
              </a:rPr>
              <a:t>lel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khayri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asaa</a:t>
            </a:r>
            <a:r>
              <a:rPr lang="en-US" sz="3600" b="1" dirty="0">
                <a:solidFill>
                  <a:srgbClr val="FF0000"/>
                </a:solidFill>
              </a:rPr>
              <a:t> fi </a:t>
            </a:r>
            <a:r>
              <a:rPr lang="en-US" sz="3600" b="1" dirty="0" err="1">
                <a:solidFill>
                  <a:srgbClr val="FF0000"/>
                </a:solidFill>
              </a:rPr>
              <a:t>kolli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aan</a:t>
            </a:r>
            <a:endParaRPr lang="ar-EG" sz="1050" b="1" dirty="0"/>
          </a:p>
          <a:p>
            <a:pPr rtl="1"/>
            <a:br>
              <a:rPr lang="ar-EG" sz="1200" b="1" dirty="0"/>
            </a:br>
            <a:r>
              <a:rPr lang="en-US" sz="3200" b="1" dirty="0"/>
              <a:t>To fear God and respect Him is a shelter of safety.</a:t>
            </a:r>
          </a:p>
          <a:p>
            <a:pPr rtl="1"/>
            <a:r>
              <a:rPr lang="en-US" sz="3200" b="1" dirty="0"/>
              <a:t> I live obedient and honest seeking goodness.</a:t>
            </a:r>
            <a:endParaRPr lang="ar-EG" sz="200" b="1" dirty="0">
              <a:cs typeface="+mn-cs"/>
            </a:endParaRPr>
          </a:p>
          <a:p>
            <a:pPr rtl="1"/>
            <a:br>
              <a:rPr lang="ar-EG" sz="2800" b="1" dirty="0"/>
            </a:br>
            <a:endParaRPr lang="ar-EG" sz="200" b="1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090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أعِيشُ عَقلاً بِرَّاً وَتقوَى   في عَالَمِ الشَّرِّ وَالدُّمُوعْ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تَعَقُّلي صَوْناً لِحَيَاتي   بالبرِّ أحيَا بَيْنَ الجُمُوعْ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أحيَا نقيَّ القلبِ أمِينَاً   بالرُّوحِ يَحيَا فيَّ يَسوعْ</a:t>
            </a:r>
          </a:p>
          <a:p>
            <a:pPr rtl="1"/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aaeesho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aaqlan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berran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taqwa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fi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aalami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elshsharri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walddomoa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taaqqoli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Sawnan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le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hAyati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bel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berri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ahia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bayna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eljomoa</a:t>
            </a:r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ahia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naqyya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elqalbi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ameenan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berrohi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yahia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fia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</a:t>
            </a:r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900" b="1" kern="0" dirty="0">
              <a:solidFill>
                <a:srgbClr val="002060"/>
              </a:solidFill>
              <a:latin typeface="Arial"/>
              <a:cs typeface="Arial"/>
            </a:endParaRPr>
          </a:p>
          <a:p>
            <a:pPr rtl="1"/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live righteous and reasonable in the world of sin and tears, that protects my life. With righteousness I live among people, with a pure heart so that Jesus lives in me in spirit.</a:t>
            </a:r>
            <a:endParaRPr lang="ar-EG" sz="600" b="1" dirty="0">
              <a:solidFill>
                <a:srgbClr val="005024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1067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en-US" sz="3600" b="1" dirty="0">
                <a:cs typeface="+mn-cs"/>
              </a:rPr>
              <a:t>3</a:t>
            </a:r>
            <a:r>
              <a:rPr lang="ar-EG" sz="3600" b="1" dirty="0">
                <a:cs typeface="+mn-cs"/>
              </a:rPr>
              <a:t>-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</a:p>
          <a:p>
            <a:pPr rtl="1"/>
            <a:r>
              <a:rPr kumimoji="0" lang="ar-EG" sz="4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أحيَا اِنتِظارَ الرَّجَا المُبَارَك أحيَا لِمَجدِ العَليِّ العَظيمْ</a:t>
            </a:r>
            <a:br>
              <a:rPr kumimoji="0" lang="ar-EG" sz="4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أحيَا اِنتِظارَ الظُّهُورِ دَوْمَاً مَعَ المَسـيحِ الرَّبِّ الكَريمْ</a:t>
            </a:r>
          </a:p>
          <a:p>
            <a:pPr rtl="1"/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ahia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entezara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alrraja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elmobarak</a:t>
            </a:r>
            <a:b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ahia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le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majdi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alaalii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alaazeem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ahia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entezara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alzzohori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dawman</a:t>
            </a:r>
            <a:b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elmaseehi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elrrabbi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elkareem</a:t>
            </a:r>
            <a:br>
              <a:rPr kumimoji="0" lang="ar-EG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9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live waiting for the blessed hope of Jesus 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coming back and me living with Him forever.</a:t>
            </a:r>
            <a:endParaRPr lang="ar-EG" sz="100" b="1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7605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أعِيشُ عَقلاً بِرَّاً وَتقوَى   في عَالَمِ الشَّرِّ وَالدُّمُوعْ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تَعَقُّلي صَوْناً لِحَيَاتي   بالبرِّ أحيَا بَيْنَ الجُمُوعْ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أحيَا نقيَّ القلبِ أمِينَاً   بالرُّوحِ يَحيَا فيَّ يَسوعْ</a:t>
            </a:r>
          </a:p>
          <a:p>
            <a:pPr rtl="1"/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aaeesho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aaqlan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berran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taqwa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fi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aalami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elshsharri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walddomoa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taaqqoli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Sawnan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le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hAyati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bel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berri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ahia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bayna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eljomoa</a:t>
            </a:r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ahia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naqyya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elqalbi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ameenan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berrohi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yahia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fia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</a:t>
            </a:r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900" b="1" kern="0" dirty="0">
              <a:solidFill>
                <a:srgbClr val="002060"/>
              </a:solidFill>
              <a:latin typeface="Arial"/>
              <a:cs typeface="Arial"/>
            </a:endParaRPr>
          </a:p>
          <a:p>
            <a:pPr rtl="1"/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live righteous and reasonable in the world of sin and tears, that protects my life. With righteousness I live among people, with a pure heart so that Jesus lives in me in spirit.</a:t>
            </a:r>
            <a:endParaRPr lang="ar-EG" sz="600" b="1" dirty="0">
              <a:solidFill>
                <a:srgbClr val="005024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34163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5501</TotalTime>
  <Words>478</Words>
  <Application>Microsoft Office PowerPoint</Application>
  <PresentationFormat>عرض على الشاشة (4:3)</PresentationFormat>
  <Paragraphs>42</Paragraphs>
  <Slides>8</Slides>
  <Notes>6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552</cp:revision>
  <dcterms:created xsi:type="dcterms:W3CDTF">2021-12-07T14:30:00Z</dcterms:created>
  <dcterms:modified xsi:type="dcterms:W3CDTF">2023-11-05T12:51:35Z</dcterms:modified>
</cp:coreProperties>
</file>