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3" r:id="rId3"/>
    <p:sldId id="324" r:id="rId4"/>
    <p:sldId id="325" r:id="rId5"/>
    <p:sldId id="326" r:id="rId6"/>
    <p:sldId id="327" r:id="rId7"/>
    <p:sldId id="32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4"/>
            <p14:sldId id="325"/>
            <p14:sldId id="326"/>
            <p14:sldId id="327"/>
            <p14:sldId id="32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1" autoAdjust="0"/>
    <p:restoredTop sz="94660"/>
  </p:normalViewPr>
  <p:slideViewPr>
    <p:cSldViewPr>
      <p:cViewPr varScale="1">
        <p:scale>
          <a:sx n="93" d="100"/>
          <a:sy n="93" d="100"/>
        </p:scale>
        <p:origin x="1596" y="-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67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314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544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313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08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تـرنيــمة</a:t>
            </a:r>
          </a:p>
          <a:p>
            <a:pPr algn="ctr" rtl="1"/>
            <a:r>
              <a:rPr lang="ar-EG" sz="5400" b="1" dirty="0"/>
              <a:t>قد غَرَقتُ في الشُّرُور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200" b="1" dirty="0">
                <a:cs typeface="+mn-cs"/>
              </a:rPr>
              <a:t>1-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قد غَرَقتُ في الشُّرُورْ   في حَمـــــــأةِ الآثامْ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غَابَ عَن قلبـــي السُّرُورْ   وَالأمنُ وَالسَّـــــلامْ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فدَعَـــــــــــــوْتُ المُفتَدِي   رَبَّ الوَرَى المَنَّانْ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اِنتَشَلَنـــــــــــي مُنجِدِي   يا ذا الحَنـــــــــــانْ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gharaqto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fishshoroor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2800" b="1" kern="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lathaam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essoroor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amno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wassalam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daawto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elmoftadi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elwara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almannan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entashalni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monjedi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alhannan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I was sinking deep in sin, far from the peaceful shore,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Very deeply stained within, sinking to rise no more,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But the Master of the sea, heard my despairing cry,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From the waters lifted me, now safe am I.</a:t>
            </a:r>
            <a:endParaRPr lang="ar-EG" sz="1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(حُبُّ يَســــــــوع   حُبُّ يَســـــوع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مِن حَمأةِ الذُّنوبْ   نفسي اِنتَشَلْ)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hamaati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thonoob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entashal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Love lifted me! Love lifted me!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When nothing else could help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Love lifted me!</a:t>
            </a:r>
            <a:endParaRPr lang="ar-EG" sz="6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29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200" b="1" dirty="0">
                <a:cs typeface="+mn-cs"/>
              </a:rPr>
              <a:t>2-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عِشْتُ بائِسَـاً أثيمْ   وَحَاقَ بي الدُّجَـــى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فأتَى الفــادي الرَّحيمْ   بالنُّـــورِ وَالرَّجَـــا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إنَّ قلبـــــــــــي مِلكُهُ  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مادُمتُ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في الوُجُودْ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فأُذيـــــــــــــــعُ حَمدَهُ   ذاكَ الـــــــــــوَدُودْ</a:t>
            </a:r>
          </a:p>
          <a:p>
            <a:pPr rtl="1"/>
            <a:br>
              <a:rPr kumimoji="0" lang="ar-EG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aeshto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baaesan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atheem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haqa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eddoja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alfadi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elrraheem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belnnori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warraja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inna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melkoho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madomto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wojood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otheeao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hamdaho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alwadood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All my heart to Him I give, ever to Him I’ll cling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In His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blessèd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 presence live, ever His praises sing,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Love so mighty and so true, merits my soul’s best songs,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Faithful, loving service too, to Him belongs.</a:t>
            </a:r>
            <a:endParaRPr lang="ar-EG" sz="1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402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(حُبُّ يَســــــــوع   حُبُّ يَســـــوع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مِن حَمأةِ الذُّنوبْ   نفسي اِنتَشَلْ)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hamaati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thonoob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entashal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Love lifted me! Love lifted me!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When nothing else could help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Love lifted me!</a:t>
            </a:r>
            <a:endParaRPr lang="ar-EG" sz="6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846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3200" b="1" dirty="0">
                <a:cs typeface="+mn-cs"/>
              </a:rPr>
              <a:t>3</a:t>
            </a:r>
            <a:r>
              <a:rPr lang="ar-EG" sz="3200" b="1" dirty="0">
                <a:cs typeface="+mn-cs"/>
              </a:rPr>
              <a:t>-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 غَرِيقاً في الشُّرُورْ   اِستَنجِدْ اِلإلَهْ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فهُوَ سَيِّدُ البُحـــــــــــــورْ   يَدعُوكَ لِلنَّجَاة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مُنقِذاً غَرقَـــــــى الآثامْ   مِن لُجَّةِ المِيَاهْ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وَحدُهُ فادي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الآنـــــــــامْ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رَجَا </a:t>
            </a:r>
            <a:r>
              <a:rPr kumimoji="0" lang="ar-EG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الخُطــــاة</a:t>
            </a:r>
            <a:endParaRPr kumimoji="0" lang="ar-EG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ghareeqan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fishshoroor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estanjed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elah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sayedo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albohor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yadaoka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lelnnajah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monqethan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gharqa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alathaam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lojjati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elmiah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wahdoho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alanaam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  raja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alkhotah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Souls in danger look above, Jesus completely saves,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He will lift you by His love, out of the angry waves.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He’s the Master of the sea, billows His will obey,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He your Savior wants to be, be saved today.</a:t>
            </a:r>
            <a:endParaRPr lang="ar-EG" sz="1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6080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(حُبُّ يَســــــــوع   حُبُّ يَســـــوع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مِن حَمأةِ الذُّنوبْ   نفسي اِنتَشَلْ)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rtl="1"/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hobbo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hamaati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thonoob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entashal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Love lifted me! Love lifted me!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When nothing else could help</a:t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Love lifted me!</a:t>
            </a:r>
            <a:endParaRPr lang="ar-EG" sz="6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328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5503</TotalTime>
  <Words>481</Words>
  <Application>Microsoft Office PowerPoint</Application>
  <PresentationFormat>عرض على الشاشة (4:3)</PresentationFormat>
  <Paragraphs>26</Paragraphs>
  <Slides>8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552</cp:revision>
  <dcterms:created xsi:type="dcterms:W3CDTF">2021-12-07T14:30:00Z</dcterms:created>
  <dcterms:modified xsi:type="dcterms:W3CDTF">2023-11-05T13:05:05Z</dcterms:modified>
</cp:coreProperties>
</file>