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23" r:id="rId3"/>
    <p:sldId id="326" r:id="rId4"/>
    <p:sldId id="325" r:id="rId5"/>
    <p:sldId id="324" r:id="rId6"/>
    <p:sldId id="327" r:id="rId7"/>
    <p:sldId id="328" r:id="rId8"/>
    <p:sldId id="329" r:id="rId9"/>
    <p:sldId id="330" r:id="rId10"/>
    <p:sldId id="331" r:id="rId11"/>
    <p:sldId id="332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6"/>
            <p14:sldId id="325"/>
            <p14:sldId id="324"/>
            <p14:sldId id="327"/>
            <p14:sldId id="328"/>
            <p14:sldId id="329"/>
            <p14:sldId id="330"/>
            <p14:sldId id="331"/>
            <p14:sldId id="3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1" autoAdjust="0"/>
    <p:restoredTop sz="94660"/>
  </p:normalViewPr>
  <p:slideViewPr>
    <p:cSldViewPr>
      <p:cViewPr varScale="1">
        <p:scale>
          <a:sx n="93" d="100"/>
          <a:sy n="93" d="100"/>
        </p:scale>
        <p:origin x="1596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34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186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67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63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402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279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2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672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683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تـرنيــمة</a:t>
            </a:r>
          </a:p>
          <a:p>
            <a:pPr algn="ctr" rtl="1"/>
            <a:r>
              <a:rPr lang="ar-EG" sz="5400" b="1" dirty="0"/>
              <a:t>قد فَتَحتُ البابَ فادخُلْ سَيِّدي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000" b="1" dirty="0">
                <a:cs typeface="+mn-cs"/>
              </a:rPr>
              <a:t>1-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قد فَتَحْتُ البَابَ فادخُلْ سَيِّدي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هَاكَ قلبي هَاكَ عَقلي وَيَدي</a:t>
            </a:r>
            <a:b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مَن سِوَاكَ مَاتَ عَنِّي يَفتَدي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LB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بالدَّمِ اِشتَرَيْتَني لِلأبَدِ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fatahto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elbaba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fadkhol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sayedi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haka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qalbi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haka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aaqli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yadi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mata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yaftadi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belddami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eshtaraytani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abadi</a:t>
            </a:r>
            <a:br>
              <a:rPr kumimoji="0" lang="ar-LB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LB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opened the door for You to enter, Master.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Here is my heart, mind and hand. You died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for me and bought me with Your blood forever.</a:t>
            </a:r>
            <a:endParaRPr lang="ar-EG" sz="1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سَيِّدي 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اُ</a:t>
            </a:r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دخُلْ في فُؤَادي دَاخِلي</a:t>
            </a:r>
            <a:b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سَيِّدي 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</a:t>
            </a:r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ُغمُرْنــــي بحُبِّكَ العَلي</a:t>
            </a:r>
            <a:endParaRPr kumimoji="0" lang="ar-EG" sz="5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sayedi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odkhol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foaadi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dakheli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sayedi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oghmorni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alaali</a:t>
            </a:r>
            <a:br>
              <a:rPr kumimoji="0" lang="ar-EG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05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05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ar-EG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Master enter deep in my heart and fill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 with Your supreme love.</a:t>
            </a:r>
            <a:endParaRPr lang="ar-EG" sz="5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6792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000" b="1" dirty="0">
                <a:cs typeface="+mn-cs"/>
              </a:rPr>
              <a:t>2-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LB" sz="3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سَيِّدي أنتَ الحَبيبُ لا سِوَاكَ</a:t>
            </a:r>
            <a:r>
              <a:rPr kumimoji="0" lang="ar-EG" sz="3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LB" sz="3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سَيِّدي مِن أجلي سُمِّرَتْ يَدَاكَ</a:t>
            </a:r>
            <a:br>
              <a:rPr kumimoji="0" lang="ar-LB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دَمُكَ الغَالي جَرَى عَنِّي هُناكَ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يَمحُو آثامِي وَيَشفِيني كَذاكَ</a:t>
            </a:r>
            <a:endParaRPr kumimoji="0" lang="ar-EG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sayedi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alhabeebo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sewaka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sayedi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ajli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sommerat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yadaka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damoka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alghali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jara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honaka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yamho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aathami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yashfini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kathaka</a:t>
            </a:r>
            <a:br>
              <a:rPr kumimoji="0" lang="ar-LB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Master, You are my only beloved. Your hands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were nailed for me and Your blood was shed to remove my sins and heal me and now</a:t>
            </a:r>
            <a:endParaRPr lang="ar-EG" sz="1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171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قُمْتَ لِلعَرشِ لِكي تَرعَى فَتاكَ</a:t>
            </a:r>
            <a:br>
              <a:rPr kumimoji="0" lang="ar-LB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سَيِّدي 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</a:t>
            </a:r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ُغمُرْنــــي بحُبِّكَ العَلي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qomta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aarshi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lekai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taraa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fataka</a:t>
            </a:r>
            <a:br>
              <a:rPr kumimoji="0" lang="ar-LB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sayedi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oghmorni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hobbeka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alaali</a:t>
            </a:r>
            <a:br>
              <a:rPr kumimoji="0" lang="ar-LB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10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ar-LB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are at the throne to guard me,</a:t>
            </a:r>
          </a:p>
          <a:p>
            <a:pPr rtl="1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fill me with Your supreme love.</a:t>
            </a:r>
            <a:endParaRPr lang="ar-EG" sz="5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291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4000" b="1" dirty="0">
                <a:cs typeface="+mn-cs"/>
              </a:rPr>
              <a:t>3</a:t>
            </a:r>
            <a:r>
              <a:rPr lang="ar-EG" sz="4000" b="1" dirty="0">
                <a:cs typeface="+mn-cs"/>
              </a:rPr>
              <a:t>-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LB" sz="3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قد فَتَحْتُ البَابَ فادخُلْ مَالِكا</a:t>
            </a: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LB" sz="3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وَاجلِسَنْ في مُهجَتي فهيَ لَكَ</a:t>
            </a:r>
            <a:br>
              <a:rPr kumimoji="0" lang="ar-LB" sz="3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وَليَكُنْ في القلبِ رَبِّي عَرشُكَ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إنَّهُ الفَخرُ السَّني لِعَبدِكَ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fatahto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albaba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fadkhol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maleka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wajlesan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mohjati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fahia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laka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walyakon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fil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qalbi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aarshoka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ennaho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alfakhro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elssani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leaabdeka</a:t>
            </a:r>
            <a:br>
              <a:rPr kumimoji="0" lang="ar-LB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opened the door so enter Lord as a King and sit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in my heart and make it Your throne. I am proud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 have You rule over me.</a:t>
            </a:r>
            <a:endParaRPr lang="ar-EG" sz="1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0978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LB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رَاحَةُ أحشَائي فيكَ وَحدَكَ</a:t>
            </a:r>
            <a:br>
              <a:rPr kumimoji="0" lang="ar-LB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رَبِّي مَتِّعْني بِحُبِّكَ الغَنــي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rahato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ahshaai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fika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wahdaka</a:t>
            </a:r>
            <a:br>
              <a:rPr kumimoji="0" lang="ar-LB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rabbi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mateani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behobbeka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alaali</a:t>
            </a:r>
            <a:b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05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only rest in You,</a:t>
            </a:r>
          </a:p>
          <a:p>
            <a:pPr rtl="1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fill me with Your supreme love.</a:t>
            </a:r>
            <a:endParaRPr lang="ar-EG" sz="5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512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000" b="1" dirty="0">
                <a:cs typeface="+mn-cs"/>
              </a:rPr>
              <a:t>4-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أنتَ لي البِرُّ الَّذي يَستُرُني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أنتَ لي القُوتُ الَّذي يُشبِعُني</a:t>
            </a:r>
            <a:b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sz="3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أنتَ لي الحُبُّ الَّذي يُسعِدُني</a:t>
            </a: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LB" sz="3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أنتَ لي الصَّخرُ الَّذي يَرفَعُني</a:t>
            </a:r>
            <a:endParaRPr kumimoji="0" lang="en-US" sz="3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anta li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alberro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allathi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yastoroni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anta li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alqoto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allathi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yoshbeaoni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anta li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alhobbo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allathi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yosaedoni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anta li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elSSakhro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allathi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yarfaaoni</a:t>
            </a:r>
            <a:br>
              <a:rPr kumimoji="0" lang="ar-LB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lang="en-US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lang="en-US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ar-LB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are my righteousness, the food that fills me,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 love that makes me rejoice, the rock that lifts me.</a:t>
            </a:r>
            <a:endParaRPr lang="ar-EG" sz="1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558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أنتَ لي الرَّاعِي الَّذي يَنفَعُني</a:t>
            </a:r>
            <a:b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سَيِّدي 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</a:t>
            </a:r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ُغمُرْنـي بحُبِّكَ العَلي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anta li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elrraai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allathi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yanfaaoni</a:t>
            </a:r>
            <a:br>
              <a:rPr kumimoji="0" lang="ar-LB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sayedi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oghmorni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hobbeka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alaali</a:t>
            </a:r>
            <a:b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0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are my shepherd so fill me with Your supreme love.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endParaRPr lang="ar-EG" sz="5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4847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000" b="1" dirty="0">
                <a:cs typeface="+mn-cs"/>
              </a:rPr>
              <a:t>5-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أنتَ لي نوري وَحِصنُ قُوَّتي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وَسِلاحُ الحَرْبِ يَوْمَ النُّصْرَةِ</a:t>
            </a:r>
            <a:b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قائِدُ النَّصْرِ إلَهي بَهْجَتي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بِكَ أشدُو دَائِمــــاً تَرنيمَتي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anta li nori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heSno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qoati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selaho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alharbi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yawma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annoSrati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qaaedo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elnnaSri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bahjati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ashdo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daaeman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tarnimati</a:t>
            </a:r>
            <a:br>
              <a:rPr kumimoji="0" lang="ar-LB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LB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are my light, and powerful shelter and the weapon that I use to get victory. You are the Leader I always sing for because.</a:t>
            </a:r>
            <a:endParaRPr lang="ar-EG" sz="30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7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LB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ياحَبيبي</a:t>
            </a:r>
            <a:r>
              <a:rPr kumimoji="0" lang="ar-LB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إنَّ فيكَ نُصْرَتــــــي</a:t>
            </a:r>
            <a:br>
              <a:rPr kumimoji="0" lang="ar-LB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سَيِّدي </a:t>
            </a:r>
            <a:r>
              <a:rPr kumimoji="0" lang="ar-EG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</a:t>
            </a:r>
            <a:r>
              <a:rPr kumimoji="0" lang="ar-LB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ُغمُرْني بحُبِّكَ العَلي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habibi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inna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fika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noSrati</a:t>
            </a:r>
            <a:br>
              <a:rPr kumimoji="0" lang="ar-LB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sayedi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oghmorni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hobbeka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alaali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0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give me victory, </a:t>
            </a:r>
          </a:p>
          <a:p>
            <a:pPr rtl="1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Lord fill me with Your supreme love.</a:t>
            </a:r>
            <a:endParaRPr lang="ar-EG" sz="5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584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5531</TotalTime>
  <Words>587</Words>
  <Application>Microsoft Office PowerPoint</Application>
  <PresentationFormat>عرض على الشاشة (4:3)</PresentationFormat>
  <Paragraphs>65</Paragraphs>
  <Slides>12</Slides>
  <Notes>10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554</cp:revision>
  <dcterms:created xsi:type="dcterms:W3CDTF">2021-12-07T14:30:00Z</dcterms:created>
  <dcterms:modified xsi:type="dcterms:W3CDTF">2023-11-05T13:53:50Z</dcterms:modified>
</cp:coreProperties>
</file>