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9" r:id="rId4"/>
    <p:sldId id="315" r:id="rId5"/>
    <p:sldId id="310" r:id="rId6"/>
    <p:sldId id="311" r:id="rId7"/>
    <p:sldId id="3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5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6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87835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مع  إن حياتي في الشروق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إن حياتي في الشروق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في الغــــــــــــــروب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وريش حياتي لسه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بيكبر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دوب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في جبال ولا في أحلام أوصلها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إديني حاجة أعيش لها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معنى لحياتي ويتغير طعم الأيام </a:t>
            </a:r>
          </a:p>
          <a:p>
            <a:pPr algn="ctr" rtl="1">
              <a:lnSpc>
                <a:spcPct val="20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إديني حاجة أعيش لها</a:t>
            </a:r>
            <a:br>
              <a:rPr lang="ar-EG" sz="6000" b="1" dirty="0"/>
            </a:br>
            <a:br>
              <a:rPr lang="ar-EG" sz="6000" b="1" dirty="0"/>
            </a:br>
            <a:endParaRPr lang="ar-EG" sz="199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هدف أصحى له من النوم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وأعيش له كل يوم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وأكيد أنا مش رقم وسط الزحام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إديني حاجة أعيش لها</a:t>
            </a:r>
            <a:br>
              <a:rPr lang="ar-EG" sz="6000" b="1" dirty="0">
                <a:cs typeface="+mn-cs"/>
              </a:rPr>
            </a:br>
            <a:endParaRPr lang="ar-EG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60269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أيامي تشبه بعضها وزي اللي فات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بيمر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وقت بالسنين أو بالساعات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نفسي أعرف إيه هدف حياتي كلها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إديني حاجة أعيش لها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30341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هدف أصحى له من النوم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وأعيش له كل يوم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وأكيد أنا مش رقم وسط الزحام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إديني حاجة أعيش لها</a:t>
            </a:r>
            <a:br>
              <a:rPr lang="ar-EG" sz="6000" b="1" dirty="0">
                <a:cs typeface="+mn-cs"/>
              </a:rPr>
            </a:br>
            <a:endParaRPr lang="ar-EG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42447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عيش ليسوع كل عمرك أكيد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هاتربحه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وسنينك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التايهه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أخيراً يفرحوا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ويضمك الفادي وحياتك يردها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ودي أحلى حاجة تعيش لها</a:t>
            </a:r>
          </a:p>
          <a:p>
            <a:pPr>
              <a:lnSpc>
                <a:spcPct val="150000"/>
              </a:lnSpc>
            </a:pPr>
            <a:br>
              <a:rPr lang="ar-EG" sz="5400" b="1" dirty="0"/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9237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3322</TotalTime>
  <Words>130</Words>
  <Application>Microsoft Office PowerPoint</Application>
  <PresentationFormat>عرض على الشاشة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273</cp:revision>
  <dcterms:created xsi:type="dcterms:W3CDTF">2021-12-07T14:30:00Z</dcterms:created>
  <dcterms:modified xsi:type="dcterms:W3CDTF">2025-01-13T10:58:04Z</dcterms:modified>
</cp:coreProperties>
</file>