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03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مفيش غيرك يا راعيّ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فيش غيرك يا راعيَّ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فيش غيرك يحسن لي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هنايا</a:t>
            </a: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 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عزايا</a:t>
            </a:r>
            <a:endParaRPr lang="ar-EG" sz="8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يسوع الغالي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ومحقق لي أمالي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فيش غيرك يغفر ذنبي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فيش غيرك يقف جنبي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27764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هنايا</a:t>
            </a: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 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عزايا</a:t>
            </a:r>
            <a:endParaRPr lang="ar-EG" sz="8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يسوع الغالي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ومحقق لي أمالي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00754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فيش غيرك يرفع همي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غيرك يسعد قلبي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28513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هنايا</a:t>
            </a: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 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عزايا</a:t>
            </a:r>
            <a:endParaRPr lang="ar-EG" sz="8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يسوع الغالي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ومحقق لي أمالي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8634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غيرك مين يحميني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غيرك مين يداويني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07192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هنايا</a:t>
            </a: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 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عزايا</a:t>
            </a:r>
            <a:endParaRPr lang="ar-EG" sz="8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يسوع الغالي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ومحقق لي أمالي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70100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غيرك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يهنيني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غيرك يعزيني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75073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هنايا</a:t>
            </a: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 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عزايا</a:t>
            </a:r>
            <a:endParaRPr lang="ar-EG" sz="8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يسوع الغالي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ومحقق لي أمالي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68776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6-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غيرك يداويني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غيرك مين يشفيني</a:t>
            </a: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70097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هنايا</a:t>
            </a: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 أنت </a:t>
            </a: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</a:rPr>
              <a:t>عزايا</a:t>
            </a:r>
            <a:endParaRPr lang="ar-EG" sz="8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أنت يسوع الغالي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ومحقق لي أمالي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50453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3316</TotalTime>
  <Words>133</Words>
  <Application>Microsoft Office PowerPoint</Application>
  <PresentationFormat>عرض على الشاشة (4:3)</PresentationFormat>
  <Paragraphs>44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275</cp:revision>
  <dcterms:created xsi:type="dcterms:W3CDTF">2021-12-07T14:30:00Z</dcterms:created>
  <dcterms:modified xsi:type="dcterms:W3CDTF">2025-01-13T10:52:55Z</dcterms:modified>
</cp:coreProperties>
</file>