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9" r:id="rId4"/>
    <p:sldId id="310" r:id="rId5"/>
    <p:sldId id="315" r:id="rId6"/>
    <p:sldId id="312" r:id="rId7"/>
    <p:sldId id="316" r:id="rId8"/>
    <p:sldId id="314" r:id="rId9"/>
    <p:sldId id="317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5"/>
            <p14:sldId id="312"/>
            <p14:sldId id="316"/>
            <p14:sldId id="314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/>
              <a:t>مقدرش</a:t>
            </a:r>
            <a:r>
              <a:rPr lang="ar-EG" sz="6600" b="1" dirty="0"/>
              <a:t> أوصف حبه ليَّ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أقدرش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أوصف حبه ليَّ يسوع حررني من العبودية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سعدي أنا بيه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عزي أنا بيه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سعدي 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أنا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باللي فداني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عزي 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أنا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باللي اشتراني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اللي فداني مات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علشاني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حبه سباني غير أحوالي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1822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سعدي أنا بيه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عزي أنا بيه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سعدي 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أنا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باللي فداني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عزي 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أنا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باللي اشتراني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66331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اللي فداني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راعي أمين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عينه علي طول السنين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19133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سعدي أنا بيه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عزي أنا بيه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سعدي 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أنا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باللي فداني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عزي 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أنا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باللي اشتراني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70035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اللي فداني أنا بحبه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هو أبويا وأنا ابنه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52928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سعدي أنا بيه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عزي أنا بيه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سعدي 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أنا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باللي فداني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يا عزي أنا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أنا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باللي اشتراني</a:t>
            </a: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16718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3318</TotalTime>
  <Words>136</Words>
  <Application>Microsoft Office PowerPoint</Application>
  <PresentationFormat>عرض على الشاشة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2025-01-13T10:46:13Z</dcterms:modified>
</cp:coreProperties>
</file>