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303" r:id="rId3"/>
    <p:sldId id="309" r:id="rId4"/>
    <p:sldId id="310" r:id="rId5"/>
    <p:sldId id="319" r:id="rId6"/>
    <p:sldId id="312" r:id="rId7"/>
    <p:sldId id="320" r:id="rId8"/>
    <p:sldId id="314" r:id="rId9"/>
    <p:sldId id="321" r:id="rId10"/>
    <p:sldId id="316" r:id="rId11"/>
    <p:sldId id="322" r:id="rId12"/>
    <p:sldId id="318" r:id="rId13"/>
    <p:sldId id="323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9"/>
            <p14:sldId id="312"/>
            <p14:sldId id="320"/>
            <p14:sldId id="314"/>
            <p14:sldId id="321"/>
            <p14:sldId id="316"/>
            <p14:sldId id="322"/>
            <p14:sldId id="318"/>
            <p14:sldId id="32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مل الينا اليوم يا يسوع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مل إلينا اليوم يا يسوع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وافتقدنا دوم يا يسوع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مل إلينا اليوم يا يسوع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تعال يا يسوع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أحضر هنا الآنْ يا يسوعْ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واملأ المكان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أحضر هنا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الأنْ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تعـــــــالَ يا يســـــــوعْ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98045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03228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كلم القلــوبْ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واجعلها تتوب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كلم القلــوبْ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تعـــــــالَ يا يســـــــوعْ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75575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15003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خلص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الخطاةْ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وامنحها الحياةْ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خلص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الخطاةْ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تعـــــــــالَ يا يســـــــوعْ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384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078499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خلص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الخطاةْ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وامنحها الحياةْ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خلص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الخطاةْ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تعـــــــــالَ يا يســـــــوعْ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44538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81711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6-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أيها القدوسْ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قدس النفوسْ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أيها القدوسْ يا يســـوعْ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تعـــــــــالَ يا يســـــــوعْ</a:t>
            </a: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315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dirty="0">
                <a:solidFill>
                  <a:srgbClr val="005024"/>
                </a:solidFill>
                <a:cs typeface="+mn-cs"/>
              </a:rPr>
              <a:t>القرار :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(ما لنا سواك يا يسوع)2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 الينا اليومْ يا يسوع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تعـــــــال يا يســـــوع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96952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3319</TotalTime>
  <Words>221</Words>
  <Application>Microsoft Office PowerPoint</Application>
  <PresentationFormat>عرض على الشاشة (4:3)</PresentationFormat>
  <Paragraphs>62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2025-01-13T09:06:07Z</dcterms:modified>
</cp:coreProperties>
</file>