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56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ملاك واقف بين الضباب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ملاك الوقف بين الضباب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ناجا السماء وحاكا التراب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 سر طفل صغير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بقلب كبير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يضوي الدني ويفتح بواب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ويثبت الايمان درب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للأنسان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وتحكي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بمغارة الرعيان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بشر ملاك الرب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طار مع نسمة هوا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غرقت الدني بالحب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والليل مع عتمه انطوى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6682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  فجر جديد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مرسال القلوب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اول عيد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قنديل الوجود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3523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مسامح اللي صلبوك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واتلونوا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وباعوك سامحنا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علمتهم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نسيوك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واتسابقوا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وطعنوك  سامحنا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56045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جيعان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 اطعمناك فضلات الغني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عطشان ما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سقيناك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مي الدني 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صلبوك مرة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وكل يوم عم نصلبك يا مفتح العميان </a:t>
            </a:r>
          </a:p>
          <a:p>
            <a:pPr algn="ctr" rtl="1"/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تعبوك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مرة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وبعدنا عم نتعبك من قلة الايمان  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سامحنا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4549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سقيوك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مر وخل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وسقيتنا دمك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حبيت تفدي الكل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وام الدني امك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8761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عالدرب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عذبناك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واتواضعت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عالجلجلة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صلبناك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واتحملت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كرمال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هالانسان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شربت مر الكاس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عشت العمر تعبان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وريحت كل الناس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39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معلم الاجيال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التاريخ عنك قال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هديت موج البحر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ومشيت فوق الموج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والبحر كان جبال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معلم الاجيال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92348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بعدك يا فادي الكون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 بالكون هادينا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غيرك ما النا عون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يسوع قوينا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4798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3317</TotalTime>
  <Words>165</Words>
  <Application>Microsoft Office PowerPoint</Application>
  <PresentationFormat>عرض على الشاشة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2025-01-13T09:03:21Z</dcterms:modified>
</cp:coreProperties>
</file>