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9" r:id="rId4"/>
    <p:sldId id="312" r:id="rId5"/>
    <p:sldId id="313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أنا يا ربي لتذكرني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أنا يا رب لتذكرني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وبمجد وبهاء تكللني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تحملت العذاب وأنت سيدي لكي من الآثام تخلصني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فأنا لا أستحق لا أستحق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لا أستحق أن تهتم بي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لكنك إله محب إله محب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إله تريد أن تنصرني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بجلدك ربي شفيت نفسي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وبإكليل شوك صنعت إكليلي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بجرح يديك عصبت جرحي وبصوت صراخك نظمت ترنيمي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59881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فأنا لا أستحق لا أستحق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لا أستحق أن تهتم بي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لكنك إله محب إله محب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إله تريد أن تنصرني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670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84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2025-01-12T14:14:45Z</dcterms:modified>
</cp:coreProperties>
</file>