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75" r:id="rId2"/>
    <p:sldId id="303" r:id="rId3"/>
    <p:sldId id="309" r:id="rId4"/>
    <p:sldId id="310" r:id="rId5"/>
    <p:sldId id="315" r:id="rId6"/>
    <p:sldId id="312" r:id="rId7"/>
    <p:sldId id="316" r:id="rId8"/>
    <p:sldId id="314" r:id="rId9"/>
    <p:sldId id="317" r:id="rId10"/>
    <p:sldId id="293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309"/>
            <p14:sldId id="310"/>
            <p14:sldId id="315"/>
            <p14:sldId id="312"/>
            <p14:sldId id="316"/>
            <p14:sldId id="314"/>
            <p14:sldId id="317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49" autoAdjust="0"/>
    <p:restoredTop sz="94660"/>
  </p:normalViewPr>
  <p:slideViewPr>
    <p:cSldViewPr>
      <p:cViewPr varScale="1">
        <p:scale>
          <a:sx n="58" d="100"/>
          <a:sy n="58" d="100"/>
        </p:scale>
        <p:origin x="44" y="58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1/12/2025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من بعد ربي أنا عائد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1-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من بعدي ربي أنا عائد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من الجوع والحرمان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أمام حبك أنا ساجد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أطرح خوفي والأحزان</a:t>
            </a:r>
          </a:p>
          <a:p>
            <a:pPr algn="ctr" rtl="1"/>
            <a:endParaRPr lang="ar-EG" sz="72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endParaRPr lang="ar-EG" sz="72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dirty="0">
                <a:solidFill>
                  <a:srgbClr val="005024"/>
                </a:solidFill>
                <a:cs typeface="+mn-cs"/>
              </a:rPr>
              <a:t>القرار:</a:t>
            </a:r>
          </a:p>
          <a:p>
            <a:pPr algn="ctr" rtl="1"/>
            <a:r>
              <a:rPr lang="ar-EG" sz="7200" b="1" dirty="0">
                <a:solidFill>
                  <a:srgbClr val="005024"/>
                </a:solidFill>
                <a:cs typeface="+mn-cs"/>
              </a:rPr>
              <a:t>(محتاج </a:t>
            </a:r>
            <a:r>
              <a:rPr lang="ar-EG" sz="7200" b="1" dirty="0" err="1">
                <a:solidFill>
                  <a:srgbClr val="005024"/>
                </a:solidFill>
                <a:cs typeface="+mn-cs"/>
              </a:rPr>
              <a:t>لإيدك</a:t>
            </a:r>
            <a:r>
              <a:rPr lang="ar-EG" sz="7200" b="1" dirty="0">
                <a:solidFill>
                  <a:srgbClr val="005024"/>
                </a:solidFill>
                <a:cs typeface="+mn-cs"/>
              </a:rPr>
              <a:t> تداويني</a:t>
            </a:r>
          </a:p>
          <a:p>
            <a:pPr algn="ctr" rtl="1"/>
            <a:r>
              <a:rPr lang="ar-EG" sz="7200" b="1" dirty="0">
                <a:solidFill>
                  <a:srgbClr val="005024"/>
                </a:solidFill>
                <a:cs typeface="+mn-cs"/>
              </a:rPr>
              <a:t> مشتاق لحبك </a:t>
            </a:r>
            <a:r>
              <a:rPr lang="ar-EG" sz="7200" b="1" dirty="0" err="1">
                <a:solidFill>
                  <a:srgbClr val="005024"/>
                </a:solidFill>
                <a:cs typeface="+mn-cs"/>
              </a:rPr>
              <a:t>يسبيني</a:t>
            </a:r>
            <a:r>
              <a:rPr lang="ar-EG" sz="7200" b="1" dirty="0">
                <a:solidFill>
                  <a:srgbClr val="005024"/>
                </a:solidFill>
                <a:cs typeface="+mn-cs"/>
              </a:rPr>
              <a:t>)2 وأرويني منك أرويني </a:t>
            </a:r>
          </a:p>
          <a:p>
            <a:pPr algn="ctr" rtl="1"/>
            <a:r>
              <a:rPr lang="ar-EG" sz="7200" b="1" dirty="0">
                <a:solidFill>
                  <a:srgbClr val="005024"/>
                </a:solidFill>
                <a:cs typeface="+mn-cs"/>
              </a:rPr>
              <a:t>فتحيا نفسي بعد ممات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6687533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2-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كل عهودي هي أوهام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كل حياتي دونك لا تطيب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كل ولائي هو أحلام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كأني أحيا دون رقيب</a:t>
            </a:r>
          </a:p>
          <a:p>
            <a:pPr algn="ctr" rtl="1"/>
            <a:endParaRPr lang="ar-EG" sz="72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endParaRPr lang="ar-EG" sz="72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0361837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dirty="0">
                <a:solidFill>
                  <a:srgbClr val="005024"/>
                </a:solidFill>
                <a:cs typeface="+mn-cs"/>
              </a:rPr>
              <a:t>القرار:</a:t>
            </a:r>
          </a:p>
          <a:p>
            <a:pPr algn="ctr" rtl="1"/>
            <a:r>
              <a:rPr lang="ar-EG" sz="7200" b="1" dirty="0">
                <a:solidFill>
                  <a:srgbClr val="005024"/>
                </a:solidFill>
                <a:cs typeface="+mn-cs"/>
              </a:rPr>
              <a:t>(محتاج </a:t>
            </a:r>
            <a:r>
              <a:rPr lang="ar-EG" sz="7200" b="1" dirty="0" err="1">
                <a:solidFill>
                  <a:srgbClr val="005024"/>
                </a:solidFill>
                <a:cs typeface="+mn-cs"/>
              </a:rPr>
              <a:t>لإيدك</a:t>
            </a:r>
            <a:r>
              <a:rPr lang="ar-EG" sz="7200" b="1" dirty="0">
                <a:solidFill>
                  <a:srgbClr val="005024"/>
                </a:solidFill>
                <a:cs typeface="+mn-cs"/>
              </a:rPr>
              <a:t> تداويني</a:t>
            </a:r>
          </a:p>
          <a:p>
            <a:pPr algn="ctr" rtl="1"/>
            <a:r>
              <a:rPr lang="ar-EG" sz="7200" b="1" dirty="0">
                <a:solidFill>
                  <a:srgbClr val="005024"/>
                </a:solidFill>
                <a:cs typeface="+mn-cs"/>
              </a:rPr>
              <a:t> مشتاق لحبك </a:t>
            </a:r>
            <a:r>
              <a:rPr lang="ar-EG" sz="7200" b="1" dirty="0" err="1">
                <a:solidFill>
                  <a:srgbClr val="005024"/>
                </a:solidFill>
                <a:cs typeface="+mn-cs"/>
              </a:rPr>
              <a:t>يسبيني</a:t>
            </a:r>
            <a:r>
              <a:rPr lang="ar-EG" sz="7200" b="1" dirty="0">
                <a:solidFill>
                  <a:srgbClr val="005024"/>
                </a:solidFill>
                <a:cs typeface="+mn-cs"/>
              </a:rPr>
              <a:t>)2 وأرويني منك أرويني </a:t>
            </a:r>
          </a:p>
          <a:p>
            <a:pPr algn="ctr" rtl="1"/>
            <a:r>
              <a:rPr lang="ar-EG" sz="7200" b="1" dirty="0">
                <a:solidFill>
                  <a:srgbClr val="005024"/>
                </a:solidFill>
                <a:cs typeface="+mn-cs"/>
              </a:rPr>
              <a:t>فتحيا نفسي بعد ممات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549852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3-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ماضيَّ فات سأنساه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بأحزانه و شكواه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يوميَّ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الأتي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سأحياه</a:t>
            </a:r>
            <a:endParaRPr lang="ar-EG" sz="72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أحيا لربي حتى لقاه</a:t>
            </a:r>
          </a:p>
          <a:p>
            <a:pPr algn="ctr" rtl="1"/>
            <a:endParaRPr lang="ar-EG" sz="72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endParaRPr lang="ar-EG" sz="72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7233611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dirty="0">
                <a:solidFill>
                  <a:srgbClr val="005024"/>
                </a:solidFill>
                <a:cs typeface="+mn-cs"/>
              </a:rPr>
              <a:t>القرار:</a:t>
            </a:r>
          </a:p>
          <a:p>
            <a:pPr algn="ctr" rtl="1"/>
            <a:r>
              <a:rPr lang="ar-EG" sz="7200" b="1" dirty="0">
                <a:solidFill>
                  <a:srgbClr val="005024"/>
                </a:solidFill>
                <a:cs typeface="+mn-cs"/>
              </a:rPr>
              <a:t>(محتاج </a:t>
            </a:r>
            <a:r>
              <a:rPr lang="ar-EG" sz="7200" b="1" dirty="0" err="1">
                <a:solidFill>
                  <a:srgbClr val="005024"/>
                </a:solidFill>
                <a:cs typeface="+mn-cs"/>
              </a:rPr>
              <a:t>لإيدك</a:t>
            </a:r>
            <a:r>
              <a:rPr lang="ar-EG" sz="7200" b="1" dirty="0">
                <a:solidFill>
                  <a:srgbClr val="005024"/>
                </a:solidFill>
                <a:cs typeface="+mn-cs"/>
              </a:rPr>
              <a:t> تداويني</a:t>
            </a:r>
          </a:p>
          <a:p>
            <a:pPr algn="ctr" rtl="1"/>
            <a:r>
              <a:rPr lang="ar-EG" sz="7200" b="1" dirty="0">
                <a:solidFill>
                  <a:srgbClr val="005024"/>
                </a:solidFill>
                <a:cs typeface="+mn-cs"/>
              </a:rPr>
              <a:t> مشتاق لحبك </a:t>
            </a:r>
            <a:r>
              <a:rPr lang="ar-EG" sz="7200" b="1" dirty="0" err="1">
                <a:solidFill>
                  <a:srgbClr val="005024"/>
                </a:solidFill>
                <a:cs typeface="+mn-cs"/>
              </a:rPr>
              <a:t>يسبيني</a:t>
            </a:r>
            <a:r>
              <a:rPr lang="ar-EG" sz="7200" b="1" dirty="0">
                <a:solidFill>
                  <a:srgbClr val="005024"/>
                </a:solidFill>
                <a:cs typeface="+mn-cs"/>
              </a:rPr>
              <a:t>)2 وأرويني منك أرويني </a:t>
            </a:r>
          </a:p>
          <a:p>
            <a:pPr algn="ctr" rtl="1"/>
            <a:r>
              <a:rPr lang="ar-EG" sz="7200" b="1" dirty="0">
                <a:solidFill>
                  <a:srgbClr val="005024"/>
                </a:solidFill>
                <a:cs typeface="+mn-cs"/>
              </a:rPr>
              <a:t>فتحيا نفسي بعد ممات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56136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4-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أحيا لربي على الدوام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نفسى وقلبي والكيان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أصحو بك بعد المنام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فالمس وقدس يا حنان</a:t>
            </a:r>
          </a:p>
          <a:p>
            <a:pPr algn="ctr" rtl="1"/>
            <a:endParaRPr lang="ar-EG" sz="7200" b="1" i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endParaRPr lang="ar-EG" sz="72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endParaRPr lang="ar-EG" sz="72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86114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dirty="0">
                <a:solidFill>
                  <a:srgbClr val="005024"/>
                </a:solidFill>
                <a:cs typeface="+mn-cs"/>
              </a:rPr>
              <a:t>القرار:</a:t>
            </a:r>
          </a:p>
          <a:p>
            <a:pPr algn="ctr" rtl="1"/>
            <a:r>
              <a:rPr lang="ar-EG" sz="7200" b="1" dirty="0">
                <a:solidFill>
                  <a:srgbClr val="005024"/>
                </a:solidFill>
                <a:cs typeface="+mn-cs"/>
              </a:rPr>
              <a:t>(محتاج </a:t>
            </a:r>
            <a:r>
              <a:rPr lang="ar-EG" sz="7200" b="1" dirty="0" err="1">
                <a:solidFill>
                  <a:srgbClr val="005024"/>
                </a:solidFill>
                <a:cs typeface="+mn-cs"/>
              </a:rPr>
              <a:t>لإيدك</a:t>
            </a:r>
            <a:r>
              <a:rPr lang="ar-EG" sz="7200" b="1" dirty="0">
                <a:solidFill>
                  <a:srgbClr val="005024"/>
                </a:solidFill>
                <a:cs typeface="+mn-cs"/>
              </a:rPr>
              <a:t> تداويني</a:t>
            </a:r>
          </a:p>
          <a:p>
            <a:pPr algn="ctr" rtl="1"/>
            <a:r>
              <a:rPr lang="ar-EG" sz="7200" b="1" dirty="0">
                <a:solidFill>
                  <a:srgbClr val="005024"/>
                </a:solidFill>
                <a:cs typeface="+mn-cs"/>
              </a:rPr>
              <a:t> مشتاق لحبك </a:t>
            </a:r>
            <a:r>
              <a:rPr lang="ar-EG" sz="7200" b="1" dirty="0" err="1">
                <a:solidFill>
                  <a:srgbClr val="005024"/>
                </a:solidFill>
                <a:cs typeface="+mn-cs"/>
              </a:rPr>
              <a:t>يسبيني</a:t>
            </a:r>
            <a:r>
              <a:rPr lang="ar-EG" sz="7200" b="1" dirty="0">
                <a:solidFill>
                  <a:srgbClr val="005024"/>
                </a:solidFill>
                <a:cs typeface="+mn-cs"/>
              </a:rPr>
              <a:t>)2 وأرويني منك أرويني </a:t>
            </a:r>
          </a:p>
          <a:p>
            <a:pPr algn="ctr" rtl="1"/>
            <a:r>
              <a:rPr lang="ar-EG" sz="7200" b="1" dirty="0">
                <a:solidFill>
                  <a:srgbClr val="005024"/>
                </a:solidFill>
                <a:cs typeface="+mn-cs"/>
              </a:rPr>
              <a:t>فتحيا نفسي بعد ممات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0739429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3381</TotalTime>
  <Words>146</Words>
  <Application>Microsoft Office PowerPoint</Application>
  <PresentationFormat>عرض على الشاشة (4:3)</PresentationFormat>
  <Paragraphs>39</Paragraphs>
  <Slides>10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4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277</cp:revision>
  <dcterms:created xsi:type="dcterms:W3CDTF">2021-12-07T14:30:00Z</dcterms:created>
  <dcterms:modified xsi:type="dcterms:W3CDTF">2025-01-12T14:12:39Z</dcterms:modified>
</cp:coreProperties>
</file>