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303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تحبه نفسي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أشبع إذا استيقظت بشبهك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أفرح إذ لمست هدب ثوبك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فأنت من تحبه نفســــي</a:t>
            </a: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3381</TotalTime>
  <Words>17</Words>
  <Application>Microsoft Office PowerPoint</Application>
  <PresentationFormat>عرض على الشاشة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7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277</cp:revision>
  <dcterms:created xsi:type="dcterms:W3CDTF">2021-12-07T14:30:00Z</dcterms:created>
  <dcterms:modified xsi:type="dcterms:W3CDTF">2025-01-02T12:13:39Z</dcterms:modified>
</cp:coreProperties>
</file>