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9" r:id="rId4"/>
    <p:sldId id="310" r:id="rId5"/>
    <p:sldId id="313" r:id="rId6"/>
    <p:sldId id="312" r:id="rId7"/>
    <p:sldId id="314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10"/>
            <p14:sldId id="313"/>
            <p14:sldId id="312"/>
            <p14:sldId id="31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خيرك مالي الدنيا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خيرك مالي الدنيا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بترضى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ابنك يحتاج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وبإيدك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تسند ضهره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وبتحجب عنه الأمواج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القرار: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وبجودك تفتح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إيدك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</a:t>
            </a:r>
            <a:endParaRPr lang="en-US" sz="6600" b="1" dirty="0">
              <a:solidFill>
                <a:srgbClr val="005024"/>
              </a:solidFill>
              <a:cs typeface="+mn-cs"/>
            </a:endParaRP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وبتشبع منها عبيدك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ما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بيخلص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أبداً جودك </a:t>
            </a:r>
            <a:endParaRPr lang="en-US" sz="6600" b="1" dirty="0">
              <a:solidFill>
                <a:srgbClr val="005024"/>
              </a:solidFill>
              <a:cs typeface="+mn-cs"/>
            </a:endParaRPr>
          </a:p>
          <a:p>
            <a:pPr algn="ctr" rtl="1"/>
            <a:r>
              <a:rPr lang="ar-EG" sz="6600" b="1" dirty="0" err="1">
                <a:solidFill>
                  <a:srgbClr val="005024"/>
                </a:solidFill>
                <a:cs typeface="+mn-cs"/>
              </a:rPr>
              <a:t>بيسدد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كل احتياج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ماشي جنبي في الغربة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وسامع أناتي في قلبي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ساندني في أيامي الصعبة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باعلن إنك رب</a:t>
            </a:r>
            <a:r>
              <a:rPr lang="ar-EG" sz="6600" b="1" dirty="0">
                <a:solidFill>
                  <a:srgbClr val="000000"/>
                </a:solidFill>
                <a:latin typeface="Helvetica Neue"/>
                <a:cs typeface="+mn-cs"/>
              </a:rPr>
              <a:t>ـــــــ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</a:t>
            </a:r>
          </a:p>
        </p:txBody>
      </p:sp>
    </p:spTree>
    <p:extLst>
      <p:ext uri="{BB962C8B-B14F-4D97-AF65-F5344CB8AC3E}">
        <p14:creationId xmlns:p14="http://schemas.microsoft.com/office/powerpoint/2010/main" val="2208298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القرار: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وبجودك تفتح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إيدك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</a:t>
            </a:r>
            <a:endParaRPr lang="en-US" sz="6600" b="1" dirty="0">
              <a:solidFill>
                <a:srgbClr val="005024"/>
              </a:solidFill>
              <a:cs typeface="+mn-cs"/>
            </a:endParaRP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وبتشبع منها عبيدك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ما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بيخلص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أبداً جودك </a:t>
            </a:r>
            <a:endParaRPr lang="en-US" sz="6600" b="1" dirty="0">
              <a:solidFill>
                <a:srgbClr val="005024"/>
              </a:solidFill>
              <a:cs typeface="+mn-cs"/>
            </a:endParaRPr>
          </a:p>
          <a:p>
            <a:pPr algn="ctr" rtl="1"/>
            <a:r>
              <a:rPr lang="ar-EG" sz="6600" b="1" dirty="0" err="1">
                <a:solidFill>
                  <a:srgbClr val="005024"/>
                </a:solidFill>
                <a:cs typeface="+mn-cs"/>
              </a:rPr>
              <a:t>بيسدد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كل احتياج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89604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راح أشهد عنك في حياتي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انت الأول والآخر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الحاضر والعمر الآتي</a:t>
            </a:r>
          </a:p>
          <a:p>
            <a:pPr algn="ctr" rtl="1"/>
            <a:r>
              <a:rPr lang="ar-EG" sz="66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انت 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الناهي والآمر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39896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dirty="0">
                <a:solidFill>
                  <a:srgbClr val="005024"/>
                </a:solidFill>
                <a:cs typeface="+mn-cs"/>
              </a:rPr>
              <a:t>القرار: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وبجودك تفتح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إيدك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</a:t>
            </a:r>
            <a:endParaRPr lang="en-US" sz="6600" b="1" dirty="0">
              <a:solidFill>
                <a:srgbClr val="005024"/>
              </a:solidFill>
              <a:cs typeface="+mn-cs"/>
            </a:endParaRP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وبتشبع منها عبيدك</a:t>
            </a:r>
          </a:p>
          <a:p>
            <a:pPr algn="ctr" rtl="1"/>
            <a:r>
              <a:rPr lang="ar-EG" sz="6600" b="1" dirty="0">
                <a:solidFill>
                  <a:srgbClr val="005024"/>
                </a:solidFill>
                <a:cs typeface="+mn-cs"/>
              </a:rPr>
              <a:t>ما </a:t>
            </a:r>
            <a:r>
              <a:rPr lang="ar-EG" sz="6600" b="1" dirty="0" err="1">
                <a:solidFill>
                  <a:srgbClr val="005024"/>
                </a:solidFill>
                <a:cs typeface="+mn-cs"/>
              </a:rPr>
              <a:t>بيخلص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أبداً جودك </a:t>
            </a:r>
            <a:endParaRPr lang="en-US" sz="6600" b="1" dirty="0">
              <a:solidFill>
                <a:srgbClr val="005024"/>
              </a:solidFill>
              <a:cs typeface="+mn-cs"/>
            </a:endParaRPr>
          </a:p>
          <a:p>
            <a:pPr algn="ctr" rtl="1"/>
            <a:r>
              <a:rPr lang="ar-EG" sz="6600" b="1" dirty="0" err="1">
                <a:solidFill>
                  <a:srgbClr val="005024"/>
                </a:solidFill>
                <a:cs typeface="+mn-cs"/>
              </a:rPr>
              <a:t>بيسدد</a:t>
            </a:r>
            <a:r>
              <a:rPr lang="ar-EG" sz="6600" b="1" dirty="0">
                <a:solidFill>
                  <a:srgbClr val="005024"/>
                </a:solidFill>
                <a:cs typeface="+mn-cs"/>
              </a:rPr>
              <a:t> كل احتياج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23343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3382</TotalTime>
  <Words>102</Words>
  <Application>Microsoft Office PowerPoint</Application>
  <PresentationFormat>عرض على الشاشة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278</cp:revision>
  <dcterms:created xsi:type="dcterms:W3CDTF">2021-12-07T14:30:00Z</dcterms:created>
  <dcterms:modified xsi:type="dcterms:W3CDTF">2025-01-02T12:11:04Z</dcterms:modified>
</cp:coreProperties>
</file>