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9" r:id="rId3"/>
    <p:sldId id="303" r:id="rId4"/>
    <p:sldId id="312" r:id="rId5"/>
    <p:sldId id="311" r:id="rId6"/>
    <p:sldId id="313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9"/>
            <p14:sldId id="303"/>
            <p14:sldId id="312"/>
            <p14:sldId id="311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28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ذا الذي يفصلني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 من ذا الذي يفصلني عن حبك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من ذا الذي يبعدني عن دربك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السيف لا أم شدة لا أم خطر لا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لا حياة لا ممات لا بشر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هل أخاف الليل و البدر رقيب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أم أداوي اليأس و الحب طبيب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مرسل أنا ضاحك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المنى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يدي في غدي تنبع السنا</a:t>
            </a:r>
          </a:p>
          <a:p>
            <a:pPr algn="ctr" rtl="1"/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أقطف الورود من ربى الخلود و أجود بالهنا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 من ذا الذي يفصلني عن حبك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من ذا الذي يبعدني عن دربك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السيف لا أم شدة لا أم خطر لا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لا حياة لا ممات لا بشر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75473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عزمتي وثابة نحو العلا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تستقي الأرزاء منها للملا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مطمح القمم أقحم الألم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بفمي ودمي أخدم الأمم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 دعا الحبيب أحمل الصليب وأجيب ها أنا</a:t>
            </a:r>
          </a:p>
          <a:p>
            <a:pPr algn="ctr" rtl="1"/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2706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 من ذا الذي يفصلني عن حبك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من ذا الذي يبعدني عن دربك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السيف لا أم شدة لا أم خطر لا </a:t>
            </a:r>
          </a:p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لا حياة لا ممات لا بشر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11364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3386</TotalTime>
  <Words>149</Words>
  <Application>Microsoft Office PowerPoint</Application>
  <PresentationFormat>عرض على الشاشة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278</cp:revision>
  <dcterms:created xsi:type="dcterms:W3CDTF">2021-12-07T14:30:00Z</dcterms:created>
  <dcterms:modified xsi:type="dcterms:W3CDTF">2025-01-02T12:08:17Z</dcterms:modified>
</cp:coreProperties>
</file>