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زمان اخترتني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اخترتني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وأنت عارفني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مش عارف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غلاوتي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على كفك ناقشني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عارف إني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هابعد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كنت عارف إني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هانكر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عارف إني مش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هاختارك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رب الحياة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ليه يا رب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لسة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بمحبة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بتجذبني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إيه يخلي إله عظيم زيك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يمشي للصليب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ويمشي للصليب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50622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أغلى أكتر من عيني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تبقى أنت كل اللي لي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خلى حبك لي يفيض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قلبي ويستر كل عيوب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15373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اخترتني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وأنت عارفني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مش عارف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غلاوتي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على كفك ناقشني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76562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اخترتني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وأنت عارفني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مش عارف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غلاوتي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على كفك ناقشني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37694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اخترتني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وأنت عارفني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مش عارف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غلاوتي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على كفك ناقشني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95217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اخترتني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وأنت عارفني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مش عارف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غلاوتي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على كفك ناقشني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6667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اخترتني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وأنت عارفني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مش عارف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غلاوتي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على كفك ناقشني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75951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اخترتني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زمان وأنت عارفني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مش عارف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غلاوتي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على كفك ناقشني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77685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3671</TotalTime>
  <Words>161</Words>
  <Application>Microsoft Office PowerPoint</Application>
  <PresentationFormat>عرض على الشاشة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278</cp:revision>
  <dcterms:created xsi:type="dcterms:W3CDTF">2021-12-07T14:30:00Z</dcterms:created>
  <dcterms:modified xsi:type="dcterms:W3CDTF">2025-01-02T11:59:25Z</dcterms:modified>
</cp:coreProperties>
</file>