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ضيق مر وقاسي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ضيق مر وقاسي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طلعني وتوج راسي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الي رحب لا حصر فيه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أخرجني وصار لي خلاصي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بيتي على الصخر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مأسس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قلبي الشرير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إتقدس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ويهوه هو يخلص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صخر الدهور أساسي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ضيق مر وقاسي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طلعني وتوج راسي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الي رحب لا حصر فيه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أخرجني وصار لي خلاصي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8924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العالم شاغلكم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ومضيع كل أوقاتكم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باطل كل تعبكم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انا قبلك كنت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بأقاسي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4334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ضيق مر وقاسي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طلعني وتوج راسي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الي رحب لا حصر فيه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أخرجني وصار لي خلاصي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6870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زي العبد العبراني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جايلك تثقب لي أذاني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هأعيش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إشتراني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وحمل عني قصاصي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752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ضيق مر وقاسي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طلعني وتوج راسي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الي رحب لا حصر فيه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أخرجني وصار لي خلاصي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9420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لحفلة عرسه دعاني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ثوب العرس كساني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أشبعني يا ناس ورواني وضمن 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ميراثي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7446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ضيق مر وقاسي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طلعني وتوج راسي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الي رحب لا حصر فيه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أخرجني وصار لي خلاصي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6105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3672</TotalTime>
  <Words>167</Words>
  <Application>Microsoft Office PowerPoint</Application>
  <PresentationFormat>عرض على الشاشة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2025-01-02T11:40:46Z</dcterms:modified>
</cp:coreProperties>
</file>