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قدم أسست الأرض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(من قدم أسست الأرض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والسماء عمل يديك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فهي تبيد وأنت تبقى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وسنوك لن تنتهي)2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(يحمدك يا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ملوك الأرض)2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سماعهم كلام فمك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(عند قيامك يا الله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يتبدد أعداؤك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يهرب منك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مبغضوك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أمام وجهك)2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4161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(يحمدك يا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ملوك الأرض)2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سماعهم كلام فمك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781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(أنت الأعلى فوق العالي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دوماً على مر الأجيال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هو هذا ملك المجد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الجبار في القتال)2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11475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(يحمدك يا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ملوك الأرض)2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سماعهم كلام فمك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6897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(أنت الألف وأنت الياء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فوق الكل عرشك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إله غيرك زيف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الله وحدك)2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50397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(يحمدك يا رب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ملوك الأرض)2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عند سماعهم كلام فمك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48929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3673</TotalTime>
  <Words>140</Words>
  <Application>Microsoft Office PowerPoint</Application>
  <PresentationFormat>عرض على الشاشة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279</cp:revision>
  <dcterms:created xsi:type="dcterms:W3CDTF">2021-12-07T14:30:00Z</dcterms:created>
  <dcterms:modified xsi:type="dcterms:W3CDTF">2025-01-02T11:38:01Z</dcterms:modified>
</cp:coreProperties>
</file>