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5" r:id="rId2"/>
    <p:sldId id="303" r:id="rId3"/>
    <p:sldId id="304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29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101" d="100"/>
          <a:sy n="101" d="100"/>
        </p:scale>
        <p:origin x="312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كل الأمم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ضيق وأنين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ظلم سنين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لابسين متسربلين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وعلى القيثارات عازفين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دول المفديين بالدم الثمين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شفتهم هاتفين وهم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4654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3547586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أمام الطغاة واقفين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يتحاكموا وهم صامتين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 الظلم كمان صابرين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ودول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للسما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ناظرين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3886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دول المفديين بالدم الثمين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شفتهم هاتفين وهم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48119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393110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وسط الأتون ماشيين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جوه السجون راضيين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بالروح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متعزيين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وبيسوع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مسبيين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67363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دول المفديين بالدم الثمين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شفتهم هاتفين وهم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4132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3296412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بهوان وآلام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وصعاب وعذاب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شايفين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بأمان وسلام شاعرين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وصوت التهليل رافعين</a:t>
            </a:r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26743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دول المفديين بالدم الثمين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شفتهم هاتفين وهم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94324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3141910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ترس الإيمان ماسكين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خوذة الخلاص حاملين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قوات العدو غالبين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وأمجاد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وارثين</a:t>
            </a:r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89817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دول المفديين بالدم الثمين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شفتهم هاتفين وهم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82958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1406728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بيض الثياب لابسين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ولبيت الآب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رايحين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ملايكة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وقديسين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بصوت الترحيب قائلين</a:t>
            </a:r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25757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دول المفديين بالدم الثمين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شفتهم هاتفين وهم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65003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الأمم من كل القبائل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كل الشعوب من كل لسان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أمام العرش وقوف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ربوات ألوف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من كل مكان</a:t>
            </a:r>
          </a:p>
        </p:txBody>
      </p:sp>
    </p:spTree>
    <p:extLst>
      <p:ext uri="{BB962C8B-B14F-4D97-AF65-F5344CB8AC3E}">
        <p14:creationId xmlns:p14="http://schemas.microsoft.com/office/powerpoint/2010/main" val="4273675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3674</TotalTime>
  <Words>319</Words>
  <Application>Microsoft Office PowerPoint</Application>
  <PresentationFormat>عرض على الشاشة (4:3)</PresentationFormat>
  <Paragraphs>75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278</cp:revision>
  <dcterms:created xsi:type="dcterms:W3CDTF">2021-12-07T14:30:00Z</dcterms:created>
  <dcterms:modified xsi:type="dcterms:W3CDTF">2023-02-09T13:19:43Z</dcterms:modified>
</cp:coreProperties>
</file>