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5" r:id="rId2"/>
    <p:sldId id="303" r:id="rId3"/>
    <p:sldId id="305" r:id="rId4"/>
    <p:sldId id="306" r:id="rId5"/>
    <p:sldId id="307" r:id="rId6"/>
    <p:sldId id="312" r:id="rId7"/>
    <p:sldId id="313" r:id="rId8"/>
    <p:sldId id="308" r:id="rId9"/>
    <p:sldId id="309" r:id="rId10"/>
    <p:sldId id="314" r:id="rId11"/>
    <p:sldId id="315" r:id="rId12"/>
    <p:sldId id="310" r:id="rId13"/>
    <p:sldId id="311" r:id="rId14"/>
    <p:sldId id="316" r:id="rId15"/>
    <p:sldId id="317" r:id="rId16"/>
    <p:sldId id="29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5"/>
            <p14:sldId id="306"/>
            <p14:sldId id="307"/>
            <p14:sldId id="312"/>
            <p14:sldId id="313"/>
            <p14:sldId id="308"/>
            <p14:sldId id="309"/>
            <p14:sldId id="314"/>
            <p14:sldId id="315"/>
            <p14:sldId id="310"/>
            <p14:sldId id="311"/>
            <p14:sldId id="316"/>
            <p14:sldId id="31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41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من مئات الترنيمات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مئات الترنيمات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والأناشيد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الكتار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قلبي حابب غنوة واحدة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بألقى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فيها لنفسي دار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95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الغنوة العنوان الغنوة الإنسان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الغنوة الإيمان يسوع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يسوع يــــا رب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غنوتـــــــــــــي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262958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يوم إن رأيت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والعين شافت النور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ولاسمك غنيت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وبنعمك مأسور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91702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95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ولمجدك أنا عايش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وتسبيحك غنوتي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076432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مئات الترنيمات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والأناشيد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الكتار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قلبي حابب غنوة واحدة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بألقى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فيها لنفسي دار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23675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95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الغنوة العنوان الغنوة الإنسان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الغنوة الإيمان يسوع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يسوع يــــا رب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غنوتـــــــــــــي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50135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هللت الألحان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بخشوع الفرحان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شاعر بالإحسان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على وتر العرفان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666646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95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باحني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جبيني أمامك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وأخر على ركبتي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658613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مئات الترنيمات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والأناشيد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الكتار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قلبي حابب غنوة واحدة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بألقى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فيها لنفسي دار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586087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95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الغنوة العنوان الغنوة الإنسان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الغنوة الإيمان يسوع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يسوع يــــا رب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غنوتـــــــــــــي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77723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صحينا الدفوف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والآت التمجيد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ونظمناها صفوف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وأعلناها عيد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64046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19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وشاركتنا السموات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بتسبيحة في غنوتي</a:t>
            </a:r>
          </a:p>
          <a:p>
            <a:pPr algn="ctr" rtl="1">
              <a:lnSpc>
                <a:spcPct val="150000"/>
              </a:lnSpc>
            </a:pP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325111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مئات الترنيمات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والأناشيد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الكتار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قلبي حابب غنوة واحدة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بألقى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فيها لنفسي دار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262592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95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الغنوة العنوان الغنوة الإنسان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الغنوة الإيمان يسوع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يسوع يــــا رب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غنوتـــــــــــــي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8760064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3682</TotalTime>
  <Words>156</Words>
  <Application>Microsoft Office PowerPoint</Application>
  <PresentationFormat>عرض على الشاشة (4:3)</PresentationFormat>
  <Paragraphs>52</Paragraphs>
  <Slides>16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2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281</cp:revision>
  <dcterms:created xsi:type="dcterms:W3CDTF">2021-12-07T14:30:00Z</dcterms:created>
  <dcterms:modified xsi:type="dcterms:W3CDTF">2025-01-01T09:25:05Z</dcterms:modified>
</cp:coreProperties>
</file>