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مثلك بين الإلهة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(من مثلك بين الإلهة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مثلك ليس مثلك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مهوب في التسبيح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صانع عجائب من مثلك يا الله)2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(من مثلك أيا ربي الإله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مثلك ليس مثلك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رب مهوب بل </a:t>
            </a:r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وقادر </a:t>
            </a:r>
          </a:p>
          <a:p>
            <a:pPr algn="ctr" rtl="1"/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عجيب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مثلك ربي) 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5953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50</Words>
  <Application>Microsoft Office PowerPoint</Application>
  <PresentationFormat>عرض على الشاشة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2025-01-01T10:16:04Z</dcterms:modified>
</cp:coreProperties>
</file>