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4" r:id="rId4"/>
    <p:sldId id="305" r:id="rId5"/>
    <p:sldId id="308" r:id="rId6"/>
    <p:sldId id="307" r:id="rId7"/>
    <p:sldId id="30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8"/>
            <p14:sldId id="307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من مثلك يا أيها الرب الإله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1-(مَنْ مِثْلُكَ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يَا أَيُّهَا الرَّبُّ الإِلَه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مَنْ مِثْلُكَ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أَرْفَعُ عَيْنِي لِعُلاه)2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(لَيْسَ مِثْلَكَ لَيْسَ مِثْلَكَ 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لَيْسَ مِثْلَكَ يَـــــا الله)2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2626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2-(مَنْ مِثْلُكَ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أَحَبَّنِي حَتَّي الصَّلِيبْ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مَنْ مِثْلُكَ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يَا سَيِّدِي حُبَّكْ عَجِيبْ)2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652681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(لَيْسَ مِثْلَكَ لَيْسَ مِثْلَكَ 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لَيْسَ مِثْلَكَ يَـــــا الله)2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14028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3-(مَا أَمْجَدَكْ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مَا أَعْظَمَكْ رَبِّي الإِلَه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أُسَبِّحَك يَا مَنْ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وَهَبْتَ لِي الْحَيَاة)2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25150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(لَيْسَ مِثْلَكَ لَيْسَ مِثْلَكَ 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لَيْسَ مِثْلَكَ يَـــــا الله)2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0251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3674</TotalTime>
  <Words>95</Words>
  <Application>Microsoft Office PowerPoint</Application>
  <PresentationFormat>عرض على الشاشة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279</cp:revision>
  <dcterms:created xsi:type="dcterms:W3CDTF">2021-12-07T14:30:00Z</dcterms:created>
  <dcterms:modified xsi:type="dcterms:W3CDTF">2025-01-01T10:08:42Z</dcterms:modified>
</cp:coreProperties>
</file>