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03" r:id="rId3"/>
    <p:sldId id="304" r:id="rId4"/>
    <p:sldId id="305" r:id="rId5"/>
    <p:sldId id="306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من مثلك يا ربي من ذبح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انت من حملت عني عار الخطية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وانت الله لم تعرف أي خطية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كم هي كانت قاسية آلام الصلب قاسية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حين دفعت بدمك ثمن حريتي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مثلك يا ربي من ذبح لأجلي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أحبني حبا عظيما هكذا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أنت حقاً رائع أنت حقاً بارع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انت حقاً بالحب قد ملكتنا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42626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نرنم بخلاصك نرنم بصلاحك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من تحبنا رغم الضعف والعناد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ها اشجار برك تتغني بحبك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ينبغي ان ننقص وأنت من تزداد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240716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مثلك يا ربي من ذبح لأجلي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أحبني حبا عظيما هكذا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أنت حقاً رائع أنت حقاً بارع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انت حقاً بالحب قد ملكتنا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49123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3671</TotalTime>
  <Words>104</Words>
  <Application>Microsoft Office PowerPoint</Application>
  <PresentationFormat>عرض على الشاشة (4:3)</PresentationFormat>
  <Paragraphs>22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279</cp:revision>
  <dcterms:created xsi:type="dcterms:W3CDTF">2021-12-07T14:30:00Z</dcterms:created>
  <dcterms:modified xsi:type="dcterms:W3CDTF">2025-01-01T10:06:41Z</dcterms:modified>
</cp:coreProperties>
</file>