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04" r:id="rId4"/>
    <p:sldId id="305" r:id="rId5"/>
    <p:sldId id="310" r:id="rId6"/>
    <p:sldId id="307" r:id="rId7"/>
    <p:sldId id="311" r:id="rId8"/>
    <p:sldId id="309" r:id="rId9"/>
    <p:sldId id="31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10"/>
            <p14:sldId id="307"/>
            <p14:sldId id="311"/>
            <p14:sldId id="309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28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12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من نصر لنصر نقوم غالبين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نصر لنصر نقوم غالبين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فرح لفرح ولو في انين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وبمجد وعز ندوس عابرين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على كل حصون إبليس قاهريين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ضامنين الغلبة مع المسيح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رافعين له رايات التسبيح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الغربة هنا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هانعيش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هنا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نستنئ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لقاه ده م أحلى بهاه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يأخدنا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معاه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نسكن في سماه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اللي دعانا لمجد الله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67611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ضامنين الغلبة مع المسيح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رافعين له رايات التسبيح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84472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ونعيش أحرار ويا الأبرار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وطول المشوار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ويانا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البار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نخطف من النار ده إله جبار والروح في حياتنا يكون له ثمار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51133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ضامنين الغلبة مع المسيح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رافعين له رايات التسبيح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74680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وجديد في جديد والفرح يزيد </a:t>
            </a:r>
            <a:r>
              <a:rPr lang="ar-EG" sz="66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هانغني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ونهتف له بأناشيد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وحياتنا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معاه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هاتكون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تمجيد وينور فينا بفجر جديــــــــد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21947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ضامنين الغلبة مع المسيح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رافعين له رايات التسبيح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92807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3683</TotalTime>
  <Words>130</Words>
  <Application>Microsoft Office PowerPoint</Application>
  <PresentationFormat>عرض على الشاشة (4:3)</PresentationFormat>
  <Paragraphs>30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281</cp:revision>
  <dcterms:created xsi:type="dcterms:W3CDTF">2021-12-07T14:30:00Z</dcterms:created>
  <dcterms:modified xsi:type="dcterms:W3CDTF">2025-01-01T09:22:09Z</dcterms:modified>
</cp:coreProperties>
</file>