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395" r:id="rId4"/>
    <p:sldId id="396" r:id="rId5"/>
    <p:sldId id="397" r:id="rId6"/>
    <p:sldId id="399" r:id="rId7"/>
    <p:sldId id="400" r:id="rId8"/>
    <p:sldId id="404" r:id="rId9"/>
    <p:sldId id="402" r:id="rId10"/>
    <p:sldId id="405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5"/>
            <p14:sldId id="396"/>
            <p14:sldId id="397"/>
            <p14:sldId id="399"/>
            <p14:sldId id="400"/>
            <p14:sldId id="404"/>
            <p14:sldId id="402"/>
            <p14:sldId id="4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45745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/>
              <a:t>ميدلي</a:t>
            </a:r>
            <a:r>
              <a:rPr lang="ar-EG" sz="6600" b="1" dirty="0"/>
              <a:t> </a:t>
            </a:r>
            <a:endParaRPr lang="en-US" sz="6600" b="1" dirty="0"/>
          </a:p>
          <a:p>
            <a:pPr algn="ctr" rtl="1"/>
            <a:r>
              <a:rPr lang="ar-EG" sz="6000" b="1" dirty="0"/>
              <a:t>من يسمع صرخة القلب </a:t>
            </a:r>
            <a:endParaRPr lang="en-US" sz="6000" b="1" dirty="0"/>
          </a:p>
          <a:p>
            <a:pPr algn="ctr" rtl="1"/>
            <a:r>
              <a:rPr lang="ar-EG" sz="6000" b="1" dirty="0"/>
              <a:t>+ من سواه يطهر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99846"/>
            <a:ext cx="998219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يَسمَعُ صَرخَةَ القلبِ الضَّعِيف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وَحدَهُ الرَّبُّ يَسوع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يَكسِرُ قَيْـــــــدِي وَيُتلِفُ النِّير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وَحدَهُ الرَّبُّ يَسوع</a:t>
            </a:r>
          </a:p>
          <a:p>
            <a:pPr algn="ctr" rtl="1"/>
            <a:br>
              <a:rPr kumimoji="0" lang="es-E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yasmao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Sarkhat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s-ES" altLang="ar-EG" sz="24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el k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Daeef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endParaRPr kumimoji="0" lang="ar-EG" altLang="ar-EG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wahdoho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rabo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yaksero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kaydi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yotlefo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neer</a:t>
            </a:r>
            <a:b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endParaRPr kumimoji="0" lang="es-ES" altLang="ar-EG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es-ES" altLang="ar-EG" sz="2400" b="1" kern="0" dirty="0">
              <a:solidFill>
                <a:srgbClr val="FF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Who can hear the cry of a weak heart? Who can break </a:t>
            </a:r>
          </a:p>
          <a:p>
            <a:pPr algn="ctr" rtl="1"/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my bond and destroy the yoke? It is only Lord Jesus</a:t>
            </a:r>
            <a:r>
              <a:rPr kumimoji="0" lang="en-US" alt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</a:t>
            </a:r>
            <a:endParaRPr lang="ar-EG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04800"/>
            <a:ext cx="998219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بِجِرَاحِهِ </a:t>
            </a:r>
            <a:r>
              <a:rPr kumimoji="0" lang="ar-EG" alt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شَفانــــــي</a:t>
            </a: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أكيد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وَحدَهُ الرَّبُّ يَسوع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يُعطِي الرُّوحَ لِيَبقَى مُعِين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وَحدَهُ الرَّبُّ يَسوع</a:t>
            </a:r>
            <a:endParaRPr kumimoji="0" lang="en-US" altLang="ar-EG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be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jerahehi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shafani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akeed</a:t>
            </a:r>
            <a:b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wahdoho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yaati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le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yabka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moeen</a:t>
            </a:r>
            <a:b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wahdoho</a:t>
            </a:r>
            <a: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rabo </a:t>
            </a:r>
            <a:r>
              <a:rPr kumimoji="0" lang="es-ES" altLang="ar-EG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endParaRPr kumimoji="0" lang="ar-EG" altLang="ar-EG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alt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Who healed me by His wounds? Who provides </a:t>
            </a:r>
          </a:p>
          <a:p>
            <a:pPr algn="ctr" rtl="1"/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Spirit to support? It is only Lord Jesus.</a:t>
            </a:r>
            <a:endParaRPr lang="ar-EG" sz="54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3634"/>
            <a:ext cx="9982199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عَرِّفوا بَيْنَ الأُمَم بِهِ   رَاحَةُ كُلِّ النُّفوسِ فيهِ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(هوَ رَائِع هوَ بارِع   يَلبَسُ البِرَّ   مُمتَلئٌ نِعمَةً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تَعَالَ أُعبُدْهُ وَاسجُدَن لَهُ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وَاترُكْ رُوحَهُ يَملأُ قلبَكَ)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arafo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elomami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kolin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nofosi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fehi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raea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yalbaso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elbera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momtaleon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nematan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taala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abodho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asgodan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watrok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rohho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yemlao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kalbaka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lang="ar-EG" sz="2400" b="1" kern="0" dirty="0">
              <a:solidFill>
                <a:srgbClr val="FF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Tell all the nations about Him. All souls comfort in Him. 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is wonderful, robed in righteousness and is full of grace. 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Come worship Him and let His Spirit fill your hearts.</a:t>
            </a:r>
            <a:endParaRPr lang="ar-EG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22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مَن سِوَاهُ يُطَهِّرُ مِن كُلِّ الذُّنوب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سِوَاهُ يُبَارِكُ بِرَغمِ العُيُــــــوب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سِوَاهُ يُحَــــارِبُ عَنَّـا الحُرُوب</a:t>
            </a:r>
            <a:endParaRPr kumimoji="0" lang="en-US" altLang="ar-EG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b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yotahero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zenob</a:t>
            </a:r>
            <a:b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yobareko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raghm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elaouob</a:t>
            </a:r>
            <a:b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yoharebo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anana</a:t>
            </a: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elhorob</a:t>
            </a:r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lang="en-US" altLang="ar-EG" sz="8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/>
            <a:endParaRPr kumimoji="0" lang="en-US" alt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Who, other than Him cleanses from all sins, </a:t>
            </a:r>
          </a:p>
          <a:p>
            <a:pPr algn="ctr"/>
            <a:r>
              <a:rPr kumimoji="0" lang="en-U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blesses in spite the wrong doings or fight our wars?</a:t>
            </a: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4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b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الرَّبُّ صَالِحٌ)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وَحدَهُ يَسوع)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00582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Salehon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wahdaho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yasou3)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lang="en-US" altLang="ar-EG" sz="1000" b="1" kern="0" dirty="0">
              <a:solidFill>
                <a:srgbClr val="00582A"/>
              </a:solidFill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Hallelujah the Lord is good.</a:t>
            </a: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Hallelujah, Jesus alone.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95955"/>
            <a:ext cx="9982199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alt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سِوَاهُ مَاتَ كي يُحيينـا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مَن سِوَاهُ حَمَلَ كُلَّ أوجَاعِنا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مَن سِوَاهُ قـــــامَ وَأقامَنـــــا</a:t>
            </a:r>
          </a:p>
          <a:p>
            <a:pPr algn="ctr"/>
            <a:b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kay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yoheena</a:t>
            </a:r>
            <a:b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awgaana</a:t>
            </a:r>
            <a:b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kama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akamna</a:t>
            </a:r>
            <a:br>
              <a:rPr kumimoji="0" lang="ar-EG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kumimoji="0" lang="en-US" alt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Who, other than Him, died to give us life, </a:t>
            </a:r>
          </a:p>
          <a:p>
            <a:pPr algn="ctr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carried all our pains or rose and resurrected us?</a:t>
            </a:r>
            <a:endParaRPr lang="ar-EG" sz="54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7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4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b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الرَّبُّ صَالِحٌ)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وَحدَهُ يَسوع)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00582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Salehon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wahdaho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yasou3)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lang="en-US" altLang="ar-EG" sz="1000" b="1" kern="0" dirty="0">
              <a:solidFill>
                <a:srgbClr val="00582A"/>
              </a:solidFill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Hallelujah the Lord is good.</a:t>
            </a: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Hallelujah, Jesus alone.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20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2201"/>
            <a:ext cx="9982199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3- </a:t>
            </a: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سِوَاهُ يَشفِــي يَحِلُّ القيُــــود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مَن سِوَاهُ يَضمَنُ تَحقِيقَ الوُعُــود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مَن سِوَاهُ يَرفَع فوق كُلِّ السُّدُود</a:t>
            </a:r>
          </a:p>
          <a:p>
            <a:pPr algn="ctr"/>
            <a:b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yashfi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yahello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elkoiod</a:t>
            </a:r>
            <a:b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yadmano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tahkek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elwoaod</a:t>
            </a:r>
            <a:b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sewaho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yarfao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fok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elsedod</a:t>
            </a:r>
            <a:endParaRPr kumimoji="0" lang="ar-EG" alt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lang="en-US" altLang="ar-EG" sz="9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Who, other than Him, heals and breaks the bonds, </a:t>
            </a:r>
          </a:p>
          <a:p>
            <a:pPr algn="ctr"/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guarantees the promises or lifts us above </a:t>
            </a:r>
          </a:p>
          <a:p>
            <a:pPr algn="ctr"/>
            <a:r>
              <a:rPr kumimoji="0" lang="en-US" alt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 the barriers?</a:t>
            </a:r>
            <a:endParaRPr lang="ar-EG" sz="2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6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4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b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الرَّبُّ صَالِحٌ)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هَللويا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وَحدَهُ يَسوع)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00582A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Salehon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halleluia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wahdaho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yasou3)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/>
            <a:endParaRPr lang="en-US" altLang="ar-EG" sz="1000" b="1" kern="0" dirty="0">
              <a:solidFill>
                <a:srgbClr val="00582A"/>
              </a:solidFill>
              <a:latin typeface="Arial"/>
              <a:ea typeface="+mj-ea"/>
              <a:cs typeface="Arial"/>
            </a:endParaRPr>
          </a:p>
          <a:p>
            <a:pPr algn="ctr"/>
            <a:br>
              <a:rPr kumimoji="0" lang="ar-EG" alt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Hallelujah the Lord is good.</a:t>
            </a:r>
          </a:p>
          <a:p>
            <a:pPr algn="ctr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8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Hallelujah, Jesus alone.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1821</TotalTime>
  <Words>577</Words>
  <Application>Microsoft Office PowerPoint</Application>
  <PresentationFormat>عرض على الشاشة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233</cp:revision>
  <dcterms:created xsi:type="dcterms:W3CDTF">2021-12-07T14:30:00Z</dcterms:created>
  <dcterms:modified xsi:type="dcterms:W3CDTF">2025-05-03T08:43:16Z</dcterms:modified>
</cp:coreProperties>
</file>