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77" r:id="rId3"/>
    <p:sldId id="395" r:id="rId4"/>
    <p:sldId id="396" r:id="rId5"/>
    <p:sldId id="397" r:id="rId6"/>
    <p:sldId id="399" r:id="rId7"/>
    <p:sldId id="400" r:id="rId8"/>
    <p:sldId id="404" r:id="rId9"/>
    <p:sldId id="402" r:id="rId10"/>
    <p:sldId id="405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FF20E8B-AD12-439D-9E17-619C6F38680D}">
          <p14:sldIdLst>
            <p14:sldId id="275"/>
            <p14:sldId id="277"/>
            <p14:sldId id="274"/>
            <p14:sldId id="307"/>
            <p14:sldId id="303"/>
            <p14:sldId id="306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941" autoAdjust="0"/>
    <p:restoredTop sz="94660"/>
  </p:normalViewPr>
  <p:slideViewPr>
    <p:cSldViewPr>
      <p:cViewPr>
        <p:scale>
          <a:sx n="80" d="100"/>
          <a:sy n="80" d="100"/>
        </p:scale>
        <p:origin x="-768" y="-5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45745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 smtClean="0"/>
              <a:t>ميدلي</a:t>
            </a:r>
            <a:r>
              <a:rPr lang="ar-EG" sz="6600" b="1" dirty="0" smtClean="0"/>
              <a:t> </a:t>
            </a:r>
            <a:endParaRPr lang="en-US" sz="6600" b="1" dirty="0" smtClean="0"/>
          </a:p>
          <a:p>
            <a:pPr algn="ctr" rtl="1"/>
            <a:r>
              <a:rPr lang="ar-EG" sz="6000" b="1" dirty="0" smtClean="0"/>
              <a:t>من </a:t>
            </a:r>
            <a:r>
              <a:rPr lang="ar-EG" sz="6000" b="1" dirty="0" smtClean="0"/>
              <a:t>يسمع صرخة القلب </a:t>
            </a:r>
            <a:endParaRPr lang="en-US" sz="6000" b="1" dirty="0" smtClean="0"/>
          </a:p>
          <a:p>
            <a:pPr algn="ctr" rtl="1"/>
            <a:r>
              <a:rPr lang="ar-EG" sz="6000" b="1" dirty="0" smtClean="0"/>
              <a:t>+ من </a:t>
            </a:r>
            <a:r>
              <a:rPr lang="ar-EG" sz="6000" b="1" dirty="0" smtClean="0"/>
              <a:t>سواه </a:t>
            </a:r>
            <a:r>
              <a:rPr lang="ar-EG" sz="6000" b="1" dirty="0" smtClean="0"/>
              <a:t>يطهر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405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 smtClean="0"/>
              <a:t>من يسمع صرخة </a:t>
            </a:r>
            <a:endParaRPr lang="ar-EG" sz="6600" b="1" dirty="0" smtClean="0"/>
          </a:p>
          <a:p>
            <a:pPr algn="ctr" rtl="1"/>
            <a:r>
              <a:rPr lang="ar-SA" sz="6600" b="1" dirty="0" smtClean="0"/>
              <a:t>القلب </a:t>
            </a:r>
            <a:r>
              <a:rPr lang="ar-SA" sz="6600" b="1" dirty="0" smtClean="0"/>
              <a:t>الضعيف </a:t>
            </a:r>
            <a:endParaRPr lang="ar-EG" sz="6600" b="1" dirty="0" smtClean="0"/>
          </a:p>
          <a:p>
            <a:pPr algn="ctr" rtl="1"/>
            <a:r>
              <a:rPr lang="ar-SA" sz="6600" b="1" dirty="0" smtClean="0"/>
              <a:t>وحده </a:t>
            </a:r>
            <a:r>
              <a:rPr lang="ar-SA" sz="6600" b="1" dirty="0" smtClean="0"/>
              <a:t>الرب يسوع</a:t>
            </a:r>
          </a:p>
          <a:p>
            <a:pPr algn="ctr" rtl="1"/>
            <a:r>
              <a:rPr lang="ar-SA" sz="6600" b="1" dirty="0" smtClean="0"/>
              <a:t>من يكسر قيدي </a:t>
            </a:r>
            <a:endParaRPr lang="ar-EG" sz="6600" b="1" dirty="0" smtClean="0"/>
          </a:p>
          <a:p>
            <a:pPr algn="ctr" rtl="1"/>
            <a:r>
              <a:rPr lang="ar-SA" sz="6600" b="1" dirty="0" smtClean="0"/>
              <a:t>ويتلف </a:t>
            </a:r>
            <a:r>
              <a:rPr lang="ar-SA" sz="6600" b="1" dirty="0" smtClean="0"/>
              <a:t>النير وحده </a:t>
            </a:r>
            <a:endParaRPr lang="ar-EG" sz="6600" b="1" dirty="0" smtClean="0"/>
          </a:p>
          <a:p>
            <a:pPr algn="ctr" rtl="1"/>
            <a:r>
              <a:rPr lang="ar-SA" sz="6600" b="1" dirty="0" smtClean="0"/>
              <a:t>الرب </a:t>
            </a:r>
            <a:r>
              <a:rPr lang="ar-SA" sz="6600" b="1" dirty="0" smtClean="0"/>
              <a:t>يسوع</a:t>
            </a:r>
          </a:p>
          <a:p>
            <a:pPr algn="ctr"/>
            <a:r>
              <a:rPr lang="ar-SA" sz="6600" b="1" dirty="0" smtClean="0"/>
              <a:t/>
            </a:r>
            <a:br>
              <a:rPr lang="ar-SA" sz="6600" b="1" dirty="0" smtClean="0"/>
            </a:br>
            <a:endParaRPr lang="ar-EG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19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 smtClean="0"/>
              <a:t>من بجراحه </a:t>
            </a:r>
            <a:endParaRPr lang="ar-EG" sz="6600" b="1" dirty="0" smtClean="0"/>
          </a:p>
          <a:p>
            <a:pPr algn="ctr" rtl="1"/>
            <a:r>
              <a:rPr lang="ar-SA" sz="6600" b="1" dirty="0" smtClean="0"/>
              <a:t>شفائي </a:t>
            </a:r>
            <a:r>
              <a:rPr lang="ar-SA" sz="6600" b="1" dirty="0" smtClean="0"/>
              <a:t>أكيد </a:t>
            </a:r>
            <a:endParaRPr lang="ar-EG" sz="6600" b="1" dirty="0" smtClean="0"/>
          </a:p>
          <a:p>
            <a:pPr algn="ctr" rtl="1"/>
            <a:r>
              <a:rPr lang="ar-SA" sz="6600" b="1" dirty="0" smtClean="0"/>
              <a:t>وحده </a:t>
            </a:r>
            <a:r>
              <a:rPr lang="ar-SA" sz="6600" b="1" dirty="0" smtClean="0"/>
              <a:t>الرب يسوع</a:t>
            </a:r>
          </a:p>
          <a:p>
            <a:pPr algn="ctr" rtl="1"/>
            <a:r>
              <a:rPr lang="ar-SA" sz="6600" b="1" dirty="0" smtClean="0"/>
              <a:t>من يعطي الروح </a:t>
            </a:r>
            <a:endParaRPr lang="ar-EG" sz="6600" b="1" dirty="0" smtClean="0"/>
          </a:p>
          <a:p>
            <a:pPr algn="ctr" rtl="1"/>
            <a:r>
              <a:rPr lang="ar-SA" sz="6600" b="1" dirty="0" smtClean="0"/>
              <a:t>ليبقى </a:t>
            </a:r>
            <a:r>
              <a:rPr lang="ar-SA" sz="6600" b="1" dirty="0" smtClean="0"/>
              <a:t>معين </a:t>
            </a:r>
            <a:endParaRPr lang="ar-EG" sz="6600" b="1" dirty="0" smtClean="0"/>
          </a:p>
          <a:p>
            <a:pPr algn="ctr" rtl="1"/>
            <a:r>
              <a:rPr lang="ar-SA" sz="6600" b="1" dirty="0" smtClean="0"/>
              <a:t>وحده </a:t>
            </a:r>
            <a:r>
              <a:rPr lang="ar-SA" sz="6600" b="1" dirty="0" smtClean="0"/>
              <a:t>الرب يسوع</a:t>
            </a:r>
          </a:p>
          <a:p>
            <a:pPr algn="ctr"/>
            <a:r>
              <a:rPr lang="ar-SA" sz="6600" b="1" dirty="0" smtClean="0"/>
              <a:t/>
            </a:r>
            <a:br>
              <a:rPr lang="ar-SA" sz="6600" b="1" dirty="0" smtClean="0"/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30612"/>
            <a:ext cx="9982199" cy="855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 smtClean="0"/>
              <a:t>عرفوا بين الأمم </a:t>
            </a:r>
            <a:r>
              <a:rPr lang="ar-SA" sz="6600" b="1" dirty="0" err="1" smtClean="0"/>
              <a:t>به</a:t>
            </a:r>
            <a:endParaRPr lang="ar-EG" sz="6600" b="1" dirty="0" smtClean="0"/>
          </a:p>
          <a:p>
            <a:pPr algn="ctr" rtl="1"/>
            <a:r>
              <a:rPr lang="ar-SA" sz="6600" b="1" dirty="0" smtClean="0"/>
              <a:t> </a:t>
            </a:r>
            <a:r>
              <a:rPr lang="ar-SA" sz="6600" b="1" dirty="0" smtClean="0"/>
              <a:t>راحة كل النفوس فيه</a:t>
            </a:r>
          </a:p>
          <a:p>
            <a:pPr algn="ctr" rtl="1"/>
            <a:r>
              <a:rPr lang="ar-SA" sz="6600" b="1" dirty="0" smtClean="0"/>
              <a:t>هو رائع هو بارع </a:t>
            </a:r>
            <a:endParaRPr lang="ar-EG" sz="6600" b="1" dirty="0" smtClean="0"/>
          </a:p>
          <a:p>
            <a:pPr algn="ctr" rtl="1"/>
            <a:r>
              <a:rPr lang="ar-SA" sz="6600" b="1" dirty="0" smtClean="0"/>
              <a:t>يلبس </a:t>
            </a:r>
            <a:r>
              <a:rPr lang="ar-SA" sz="6600" b="1" dirty="0" smtClean="0"/>
              <a:t>البر ممتلئ نعمة</a:t>
            </a:r>
          </a:p>
          <a:p>
            <a:pPr algn="ctr"/>
            <a:r>
              <a:rPr lang="ar-SA" sz="6600" b="1" dirty="0" smtClean="0"/>
              <a:t>تعال أعبده وأسجد له </a:t>
            </a:r>
            <a:endParaRPr lang="ar-EG" sz="6600" b="1" dirty="0" smtClean="0"/>
          </a:p>
          <a:p>
            <a:pPr algn="ctr"/>
            <a:r>
              <a:rPr lang="ar-SA" sz="6600" b="1" dirty="0" smtClean="0"/>
              <a:t>وأترك </a:t>
            </a:r>
            <a:r>
              <a:rPr lang="ar-SA" sz="6600" b="1" dirty="0" smtClean="0"/>
              <a:t>روحه يملأ قلبك</a:t>
            </a:r>
          </a:p>
          <a:p>
            <a:pPr algn="ctr"/>
            <a:r>
              <a:rPr lang="ar-SA" sz="6600" b="1" dirty="0" smtClean="0"/>
              <a:t/>
            </a:r>
            <a:br>
              <a:rPr lang="ar-SA" sz="6600" b="1" dirty="0" smtClean="0"/>
            </a:br>
            <a:endParaRPr lang="ar-EG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12859"/>
            <a:ext cx="9982199" cy="763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000" b="1" dirty="0" smtClean="0"/>
              <a:t>1- </a:t>
            </a:r>
            <a:endParaRPr lang="ar-EG" sz="7000" b="1" dirty="0" smtClean="0"/>
          </a:p>
          <a:p>
            <a:pPr algn="ctr">
              <a:lnSpc>
                <a:spcPct val="150000"/>
              </a:lnSpc>
            </a:pPr>
            <a:r>
              <a:rPr lang="ar-EG" sz="7000" b="1" dirty="0" smtClean="0"/>
              <a:t>من </a:t>
            </a:r>
            <a:r>
              <a:rPr lang="ar-EG" sz="7000" b="1" dirty="0" smtClean="0"/>
              <a:t>سواه يطهر من كل الذنوب </a:t>
            </a:r>
            <a:endParaRPr lang="ar-EG" sz="7000" b="1" dirty="0" smtClean="0"/>
          </a:p>
          <a:p>
            <a:pPr algn="ctr">
              <a:lnSpc>
                <a:spcPct val="150000"/>
              </a:lnSpc>
            </a:pPr>
            <a:r>
              <a:rPr lang="ar-EG" sz="7000" b="1" dirty="0" smtClean="0"/>
              <a:t>من </a:t>
            </a:r>
            <a:r>
              <a:rPr lang="ar-EG" sz="7000" b="1" dirty="0" smtClean="0"/>
              <a:t>سواه يبارك برغم العيوب</a:t>
            </a:r>
            <a:br>
              <a:rPr lang="ar-EG" sz="7000" b="1" dirty="0" smtClean="0"/>
            </a:br>
            <a:r>
              <a:rPr lang="ar-EG" sz="7000" b="1" dirty="0" smtClean="0"/>
              <a:t>من سواه يحارب </a:t>
            </a:r>
            <a:r>
              <a:rPr lang="ar-EG" sz="7000" b="1" dirty="0" err="1" smtClean="0"/>
              <a:t>عننا</a:t>
            </a:r>
            <a:r>
              <a:rPr lang="ar-EG" sz="7000" b="1" dirty="0" smtClean="0"/>
              <a:t> الحروب</a:t>
            </a:r>
            <a:br>
              <a:rPr lang="ar-EG" sz="7000" b="1" dirty="0" smtClean="0"/>
            </a:br>
            <a:endParaRPr lang="ar-EG" sz="7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44248"/>
            <a:ext cx="9982199" cy="13114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smtClean="0">
                <a:solidFill>
                  <a:srgbClr val="00582A"/>
                </a:solidFill>
              </a:rPr>
              <a:t>(</a:t>
            </a:r>
            <a:r>
              <a:rPr lang="ar-EG" sz="80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8000" b="1" dirty="0" smtClean="0">
                <a:solidFill>
                  <a:srgbClr val="00582A"/>
                </a:solidFill>
              </a:rPr>
              <a:t> الرب </a:t>
            </a:r>
            <a:r>
              <a:rPr lang="ar-EG" sz="8000" b="1" dirty="0" smtClean="0">
                <a:solidFill>
                  <a:srgbClr val="00582A"/>
                </a:solidFill>
              </a:rPr>
              <a:t>صالح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8000" b="1" dirty="0" smtClean="0">
                <a:solidFill>
                  <a:srgbClr val="00582A"/>
                </a:solidFill>
              </a:rPr>
              <a:t> </a:t>
            </a:r>
            <a:r>
              <a:rPr lang="ar-EG" sz="8000" b="1" dirty="0" smtClean="0">
                <a:solidFill>
                  <a:srgbClr val="00582A"/>
                </a:solidFill>
              </a:rPr>
              <a:t>وحده يسوع)2</a:t>
            </a:r>
            <a:endParaRPr lang="ar-EG" sz="8000" b="1" dirty="0" smtClean="0">
              <a:solidFill>
                <a:srgbClr val="00582A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smtClean="0">
                <a:solidFill>
                  <a:srgbClr val="00582A"/>
                </a:solidFill>
              </a:rPr>
              <a:t>  </a:t>
            </a: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smtClean="0">
                <a:solidFill>
                  <a:srgbClr val="00582A"/>
                </a:solidFill>
              </a:rPr>
              <a:t> </a:t>
            </a:r>
            <a:br>
              <a:rPr lang="ar-EG" sz="8000" b="1" dirty="0" smtClean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1255"/>
            <a:ext cx="9982199" cy="8340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000" b="1" dirty="0" smtClean="0"/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smtClean="0"/>
              <a:t>من </a:t>
            </a:r>
            <a:r>
              <a:rPr lang="ar-EG" sz="7200" b="1" dirty="0" smtClean="0"/>
              <a:t>سواه مات كي ما </a:t>
            </a:r>
            <a:r>
              <a:rPr lang="ar-EG" sz="7200" b="1" dirty="0" smtClean="0"/>
              <a:t>يحينا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smtClean="0"/>
              <a:t>من </a:t>
            </a:r>
            <a:r>
              <a:rPr lang="ar-EG" sz="7200" b="1" dirty="0" smtClean="0"/>
              <a:t>سواه حمل كل </a:t>
            </a:r>
            <a:r>
              <a:rPr lang="ar-EG" sz="7200" b="1" dirty="0" err="1" smtClean="0"/>
              <a:t>اوجاعنا</a:t>
            </a:r>
            <a:endParaRPr lang="ar-EG" sz="7200" b="1" dirty="0" smtClean="0"/>
          </a:p>
          <a:p>
            <a:pPr algn="ctr" rtl="1">
              <a:lnSpc>
                <a:spcPct val="150000"/>
              </a:lnSpc>
            </a:pPr>
            <a:r>
              <a:rPr lang="ar-EG" sz="7200" b="1" dirty="0" smtClean="0"/>
              <a:t>   من سواه قام </a:t>
            </a:r>
            <a:r>
              <a:rPr lang="ar-EG" sz="7200" b="1" dirty="0" err="1" smtClean="0"/>
              <a:t>وأقامنا</a:t>
            </a:r>
            <a:endParaRPr lang="ar-EG" sz="7200" b="1" dirty="0" smtClean="0"/>
          </a:p>
          <a:p>
            <a:pPr algn="ctr"/>
            <a:r>
              <a:rPr lang="ar-EG" sz="7200" b="1" dirty="0" smtClean="0"/>
              <a:t/>
            </a:r>
            <a:br>
              <a:rPr lang="ar-EG" sz="7200" b="1" dirty="0" smtClean="0"/>
            </a:br>
            <a:endParaRPr lang="ar-EG" sz="7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44248"/>
            <a:ext cx="9982199" cy="13114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smtClean="0">
                <a:solidFill>
                  <a:srgbClr val="00582A"/>
                </a:solidFill>
              </a:rPr>
              <a:t>(</a:t>
            </a:r>
            <a:r>
              <a:rPr lang="ar-EG" sz="80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8000" b="1" dirty="0" smtClean="0">
                <a:solidFill>
                  <a:srgbClr val="00582A"/>
                </a:solidFill>
              </a:rPr>
              <a:t> الرب </a:t>
            </a:r>
            <a:r>
              <a:rPr lang="ar-EG" sz="8000" b="1" dirty="0" smtClean="0">
                <a:solidFill>
                  <a:srgbClr val="00582A"/>
                </a:solidFill>
              </a:rPr>
              <a:t>صالح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8000" b="1" dirty="0" smtClean="0">
                <a:solidFill>
                  <a:srgbClr val="00582A"/>
                </a:solidFill>
              </a:rPr>
              <a:t> </a:t>
            </a:r>
            <a:r>
              <a:rPr lang="ar-EG" sz="8000" b="1" dirty="0" smtClean="0">
                <a:solidFill>
                  <a:srgbClr val="00582A"/>
                </a:solidFill>
              </a:rPr>
              <a:t>وحده يسوع)2</a:t>
            </a:r>
            <a:endParaRPr lang="ar-EG" sz="8000" b="1" dirty="0" smtClean="0">
              <a:solidFill>
                <a:srgbClr val="00582A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smtClean="0">
                <a:solidFill>
                  <a:srgbClr val="00582A"/>
                </a:solidFill>
              </a:rPr>
              <a:t>  </a:t>
            </a: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smtClean="0">
                <a:solidFill>
                  <a:srgbClr val="00582A"/>
                </a:solidFill>
              </a:rPr>
              <a:t> </a:t>
            </a:r>
            <a:br>
              <a:rPr lang="ar-EG" sz="8000" b="1" dirty="0" smtClean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14585"/>
            <a:ext cx="9982199" cy="938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000" b="1" dirty="0" smtClean="0"/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smtClean="0"/>
              <a:t>من سواه يشفى يحل القيود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smtClean="0"/>
              <a:t> </a:t>
            </a:r>
            <a:r>
              <a:rPr lang="ar-EG" sz="6600" b="1" dirty="0" smtClean="0"/>
              <a:t>من </a:t>
            </a:r>
            <a:r>
              <a:rPr lang="ar-EG" sz="6600" b="1" dirty="0" smtClean="0"/>
              <a:t>سواه يضمن تحقيق الوعود</a:t>
            </a:r>
            <a:endParaRPr lang="ar-EG" sz="7200" b="1" dirty="0" smtClean="0"/>
          </a:p>
          <a:p>
            <a:pPr algn="ctr" rtl="1">
              <a:lnSpc>
                <a:spcPct val="150000"/>
              </a:lnSpc>
            </a:pPr>
            <a:r>
              <a:rPr lang="ar-EG" sz="7200" b="1" dirty="0" smtClean="0"/>
              <a:t>  </a:t>
            </a:r>
            <a:r>
              <a:rPr lang="ar-EG" sz="6600" b="1" dirty="0" smtClean="0"/>
              <a:t>من </a:t>
            </a:r>
            <a:r>
              <a:rPr lang="ar-EG" sz="6600" b="1" dirty="0" smtClean="0"/>
              <a:t>سواه يرفع فوق كل السدود</a:t>
            </a:r>
            <a:endParaRPr lang="ar-EG" sz="7200" b="1" dirty="0" smtClean="0"/>
          </a:p>
          <a:p>
            <a:pPr algn="ctr">
              <a:lnSpc>
                <a:spcPct val="150000"/>
              </a:lnSpc>
            </a:pPr>
            <a:r>
              <a:rPr lang="ar-EG" sz="7000" b="1" dirty="0" smtClean="0"/>
              <a:t/>
            </a:r>
            <a:br>
              <a:rPr lang="ar-EG" sz="7000" b="1" dirty="0" smtClean="0"/>
            </a:br>
            <a:endParaRPr lang="ar-EG" sz="7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44248"/>
            <a:ext cx="9982199" cy="13114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 smtClean="0">
                <a:solidFill>
                  <a:srgbClr val="00582A"/>
                </a:solidFill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smtClean="0">
                <a:solidFill>
                  <a:srgbClr val="00582A"/>
                </a:solidFill>
              </a:rPr>
              <a:t>(</a:t>
            </a:r>
            <a:r>
              <a:rPr lang="ar-EG" sz="80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8000" b="1" dirty="0" smtClean="0">
                <a:solidFill>
                  <a:srgbClr val="00582A"/>
                </a:solidFill>
              </a:rPr>
              <a:t> الرب </a:t>
            </a:r>
            <a:r>
              <a:rPr lang="ar-EG" sz="8000" b="1" dirty="0" smtClean="0">
                <a:solidFill>
                  <a:srgbClr val="00582A"/>
                </a:solidFill>
              </a:rPr>
              <a:t>صالح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 smtClean="0">
                <a:solidFill>
                  <a:srgbClr val="00582A"/>
                </a:solidFill>
              </a:rPr>
              <a:t>هللويا</a:t>
            </a:r>
            <a:r>
              <a:rPr lang="ar-EG" sz="8000" b="1" dirty="0" smtClean="0">
                <a:solidFill>
                  <a:srgbClr val="00582A"/>
                </a:solidFill>
              </a:rPr>
              <a:t> </a:t>
            </a:r>
            <a:r>
              <a:rPr lang="ar-EG" sz="8000" b="1" dirty="0" smtClean="0">
                <a:solidFill>
                  <a:srgbClr val="00582A"/>
                </a:solidFill>
              </a:rPr>
              <a:t>وحده يسوع)2</a:t>
            </a:r>
            <a:endParaRPr lang="ar-EG" sz="8000" b="1" dirty="0" smtClean="0">
              <a:solidFill>
                <a:srgbClr val="00582A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smtClean="0">
                <a:solidFill>
                  <a:srgbClr val="00582A"/>
                </a:solidFill>
              </a:rPr>
              <a:t>  </a:t>
            </a: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smtClean="0">
                <a:solidFill>
                  <a:srgbClr val="00582A"/>
                </a:solidFill>
              </a:rPr>
              <a:t> </a:t>
            </a:r>
            <a:br>
              <a:rPr lang="ar-EG" sz="8000" b="1" dirty="0" smtClean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806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1761</TotalTime>
  <Words>122</Words>
  <Application>Microsoft Office PowerPoint</Application>
  <PresentationFormat>عرض على الشاشة (3:4)‏</PresentationFormat>
  <Paragraphs>49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223</cp:revision>
  <dcterms:created xsi:type="dcterms:W3CDTF">2021-12-07T14:30:00Z</dcterms:created>
  <dcterms:modified xsi:type="dcterms:W3CDTF">2022-05-13T09:28:15Z</dcterms:modified>
</cp:coreProperties>
</file>