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489" r:id="rId3"/>
    <p:sldId id="499" r:id="rId4"/>
    <p:sldId id="500" r:id="rId5"/>
    <p:sldId id="519" r:id="rId6"/>
    <p:sldId id="502" r:id="rId7"/>
    <p:sldId id="520" r:id="rId8"/>
    <p:sldId id="512" r:id="rId9"/>
    <p:sldId id="522" r:id="rId10"/>
    <p:sldId id="508" r:id="rId11"/>
    <p:sldId id="509" r:id="rId12"/>
    <p:sldId id="510" r:id="rId13"/>
    <p:sldId id="523" r:id="rId14"/>
    <p:sldId id="47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C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94660"/>
  </p:normalViewPr>
  <p:slideViewPr>
    <p:cSldViewPr>
      <p:cViewPr varScale="1">
        <p:scale>
          <a:sx n="93" d="100"/>
          <a:sy n="93" d="100"/>
        </p:scale>
        <p:origin x="1508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2438400" y="213479"/>
            <a:ext cx="14249400" cy="3677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EG" sz="5400" b="1" dirty="0"/>
          </a:p>
          <a:p>
            <a:pPr algn="ctr"/>
            <a:r>
              <a:rPr lang="ar-EG" sz="5400" b="1" dirty="0" err="1"/>
              <a:t>ميدلي</a:t>
            </a:r>
            <a:endParaRPr lang="ar-EG" sz="5400" b="1" dirty="0"/>
          </a:p>
          <a:p>
            <a:pPr algn="ctr"/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EG" sz="5400" b="1" dirty="0" err="1"/>
              <a:t>ياللي</a:t>
            </a:r>
            <a:r>
              <a:rPr lang="ar-EG" sz="5400" b="1" dirty="0"/>
              <a:t> بديت الرِّحلة + </a:t>
            </a:r>
            <a:r>
              <a:rPr lang="ar-EG" sz="5400" b="1" dirty="0" err="1"/>
              <a:t>ياللي</a:t>
            </a:r>
            <a:r>
              <a:rPr lang="ar-EG" sz="5400" b="1" dirty="0"/>
              <a:t> أمامك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228600"/>
            <a:ext cx="10058400" cy="591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tabLst>
                <a:tab pos="457200" algn="l"/>
              </a:tabLst>
            </a:pP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</a:t>
            </a:r>
            <a:r>
              <a:rPr kumimoji="0" lang="ar-EG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ياللي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بديت الرِّحلة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معايا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واثِق فيك إنَّك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هاتكَمِّــــــل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إنت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الفرْح في وَقتِ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بُكـايا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وإنتَ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القلب اللــي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بيتحَمِّل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>
              <a:tabLst>
                <a:tab pos="457200" algn="l"/>
              </a:tabLst>
            </a:pPr>
            <a:endParaRPr lang="en-US" sz="800" b="1" kern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algn="ctr" eaLnBrk="0" hangingPunct="0">
              <a:tabLst>
                <a:tab pos="457200" algn="l"/>
              </a:tabLst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badait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rehla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maaya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wathek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hatkamel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farh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bokaya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2800" b="1" kern="0" dirty="0" err="1">
                <a:solidFill>
                  <a:srgbClr val="FF0000"/>
                </a:solidFill>
                <a:latin typeface="Arial"/>
                <a:ea typeface="+mj-ea"/>
                <a:cs typeface="Arial"/>
              </a:rPr>
              <a:t>el</a:t>
            </a:r>
            <a:r>
              <a:rPr lang="en-US" sz="2800" b="1" kern="0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byethamel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algn="ctr" eaLnBrk="0" hangingPunct="0">
              <a:tabLst>
                <a:tab pos="457200" algn="l"/>
              </a:tabLst>
            </a:pPr>
            <a:b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trust You will finish the journey with me as You started. </a:t>
            </a:r>
          </a:p>
          <a:p>
            <a:pPr algn="ctr" eaLnBrk="0" hangingPunct="0">
              <a:tabLst>
                <a:tab pos="457200" algn="l"/>
              </a:tabLst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are the joy when I cry and Your heart bears everything.</a:t>
            </a:r>
            <a:endParaRPr lang="en-US" altLang="zh-CN" sz="2200" b="1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403622"/>
            <a:ext cx="92202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ar-EG" sz="4000" b="1" dirty="0">
                <a:solidFill>
                  <a:srgbClr val="004C22"/>
                </a:solidFill>
              </a:rPr>
              <a:t>القرار : 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(شُكرَاً ليك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ياللي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بترعــاني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ياللي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إيديك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دايمَاً رافعاني)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4C2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yalli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beterani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yalli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edak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dayman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rafani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algn="ctr" eaLnBrk="0" hangingPunct="0"/>
            <a:endParaRPr lang="en-US" sz="2800" b="1" kern="0" dirty="0">
              <a:solidFill>
                <a:srgbClr val="004C22"/>
              </a:solidFill>
              <a:latin typeface="Arial"/>
              <a:ea typeface="+mj-ea"/>
              <a:cs typeface="Arial"/>
            </a:endParaRPr>
          </a:p>
          <a:p>
            <a:pPr algn="ctr" eaLnBrk="0" hangingPunct="0"/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Thank You Who cares for me </a:t>
            </a:r>
          </a:p>
          <a:p>
            <a:pPr algn="ctr" eaLnBrk="0" hangingPunct="0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and lift me up on Your hands.</a:t>
            </a:r>
            <a:endParaRPr lang="ar-EG" sz="4000" b="1" dirty="0">
              <a:solidFill>
                <a:srgbClr val="004C2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366891"/>
            <a:ext cx="1005840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tabLst>
                <a:tab pos="457200" algn="l"/>
              </a:tabLst>
            </a:pP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lang="ar-EG" sz="4400" b="1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(رغم إن أنا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باتغَيَّر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دايماً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إنتَ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أمين ما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بتِتغَيَّــرشِـــــــي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وَعدك صــــــادِق لَمَّا بتوعِد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عن وَعدك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إنتَ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ماترجَعشي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>
              <a:tabLst>
                <a:tab pos="457200" algn="l"/>
              </a:tabLst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raghm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batghayar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dayman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ameen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mabtetghayarshi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wadak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Sadek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lama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btwaed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matergashi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algn="ctr" eaLnBrk="0" hangingPunct="0">
              <a:tabLst>
                <a:tab pos="457200" algn="l"/>
              </a:tabLst>
            </a:pP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Though I always change, You are faithful and</a:t>
            </a:r>
          </a:p>
          <a:p>
            <a:pPr algn="ctr" eaLnBrk="0" hangingPunct="0">
              <a:tabLst>
                <a:tab pos="457200" algn="l"/>
              </a:tabLst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never change. You keep Your true promises.</a:t>
            </a:r>
            <a:endParaRPr lang="en-US" altLang="zh-CN" sz="2600" b="1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403622"/>
            <a:ext cx="92202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ar-EG" sz="4000" b="1" dirty="0">
                <a:solidFill>
                  <a:srgbClr val="004C22"/>
                </a:solidFill>
              </a:rPr>
              <a:t>القرار : 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(شُكرَاً ليك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ياللي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بترعــاني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ياللي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إيديك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دايمَاً رافعاني)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4C2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yalli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beterani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yalli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edak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dayman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rafani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algn="ctr" eaLnBrk="0" hangingPunct="0"/>
            <a:endParaRPr lang="en-US" sz="2800" b="1" kern="0" dirty="0">
              <a:solidFill>
                <a:srgbClr val="004C22"/>
              </a:solidFill>
              <a:latin typeface="Arial"/>
              <a:ea typeface="+mj-ea"/>
              <a:cs typeface="Arial"/>
            </a:endParaRPr>
          </a:p>
          <a:p>
            <a:pPr algn="ctr" eaLnBrk="0" hangingPunct="0"/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Thank You Who cares for me </a:t>
            </a:r>
          </a:p>
          <a:p>
            <a:pPr algn="ctr" eaLnBrk="0" hangingPunct="0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and lift me up on Your hands.</a:t>
            </a:r>
            <a:endParaRPr lang="ar-EG" sz="4000" b="1" dirty="0">
              <a:solidFill>
                <a:srgbClr val="004C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156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152400"/>
            <a:ext cx="10058400" cy="5947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tabLst>
                <a:tab pos="457200" algn="l"/>
              </a:tabLst>
            </a:pP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(خِطَّة عَظيمَة مدَبَّرهـــــا لي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ورحلِة عُمر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إنتَ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راسِمهــــا لي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ساعِدني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يارَب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أعيش لك عالي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فوق العَــــالَم فوق أحوَالـــــي)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lang="en-US" sz="1600" b="1" kern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algn="ctr" eaLnBrk="0" hangingPunct="0">
              <a:tabLst>
                <a:tab pos="457200" algn="l"/>
              </a:tabLst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kheta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azeema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medabarhali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rehlet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omr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rasemhali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saedni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yarab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aesh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aali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elalam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ahwali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ar-EG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>
              <a:tabLst>
                <a:tab pos="457200" algn="l"/>
              </a:tabLst>
            </a:pP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have a great plan for me and a great life ahead.</a:t>
            </a:r>
          </a:p>
          <a:p>
            <a:pPr algn="ctr" eaLnBrk="0" hangingPunct="0">
              <a:tabLst>
                <a:tab pos="457200" algn="l"/>
              </a:tabLst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Lord help me to live above the world and above everything.</a:t>
            </a:r>
            <a:endParaRPr lang="en-US" altLang="zh-CN" sz="5400" b="1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403622"/>
            <a:ext cx="92202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ar-EG" sz="4000" b="1" dirty="0">
                <a:solidFill>
                  <a:srgbClr val="004C22"/>
                </a:solidFill>
              </a:rPr>
              <a:t>القرار : 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(شُكرَاً ليك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ياللي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بترعــاني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ياللي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إيديك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دايمَاً رافعاني)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4C2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yalli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beterani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yalli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edak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dayman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rafani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algn="ctr" eaLnBrk="0" hangingPunct="0"/>
            <a:endParaRPr lang="en-US" sz="2800" b="1" kern="0" dirty="0">
              <a:solidFill>
                <a:srgbClr val="004C22"/>
              </a:solidFill>
              <a:latin typeface="Arial"/>
              <a:ea typeface="+mj-ea"/>
              <a:cs typeface="Arial"/>
            </a:endParaRPr>
          </a:p>
          <a:p>
            <a:pPr algn="ctr" eaLnBrk="0" hangingPunct="0"/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Thank You Who cares for me </a:t>
            </a:r>
          </a:p>
          <a:p>
            <a:pPr algn="ctr" eaLnBrk="0" hangingPunct="0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and lift me up on Your hands.</a:t>
            </a:r>
            <a:endParaRPr lang="ar-EG" sz="4000" b="1" dirty="0">
              <a:solidFill>
                <a:srgbClr val="004C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223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290691"/>
            <a:ext cx="10058400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tabLst>
                <a:tab pos="457200" algn="l"/>
              </a:tabLst>
            </a:pP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 (شوقي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يارَب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أحِبَّك أكتر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دا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ماحَدِّش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بيحبِّنـــــــي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قَدَّكْ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وَحِّدْ قلبي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وخَلِّينـي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أسْهَـــــر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طول أيَّامي أشهَد عَن حُبَّكْ)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>
              <a:tabLst>
                <a:tab pos="457200" algn="l"/>
              </a:tabLst>
            </a:pP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ahebak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aktar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mahadesh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byehebeni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adak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wahed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khalleni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as’har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ayami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ashhad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</a:p>
          <a:p>
            <a:pPr algn="ctr" eaLnBrk="0" hangingPunct="0">
              <a:tabLst>
                <a:tab pos="457200" algn="l"/>
              </a:tabLst>
            </a:pP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Lord I long to love You more, nobody loves me more than You.</a:t>
            </a:r>
          </a:p>
          <a:p>
            <a:pPr algn="ctr" eaLnBrk="0" hangingPunct="0">
              <a:tabLst>
                <a:tab pos="457200" algn="l"/>
              </a:tabLst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Let my heart be focused on You and always declare Your love.</a:t>
            </a:r>
            <a:endParaRPr lang="en-US" altLang="zh-CN" sz="2200" b="1" dirty="0">
              <a:ea typeface="SimSun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228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403622"/>
            <a:ext cx="92202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ar-EG" sz="4000" b="1" dirty="0">
                <a:solidFill>
                  <a:srgbClr val="004C22"/>
                </a:solidFill>
              </a:rPr>
              <a:t>القرار : 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(شُكرَاً ليك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ياللي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بترعــاني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ياللي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إيديك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دايمَاً رافعاني)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4C2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shokran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yalli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beterani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yalli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edak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dayman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rafani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algn="ctr" eaLnBrk="0" hangingPunct="0"/>
            <a:endParaRPr lang="en-US" sz="2800" b="1" kern="0" dirty="0">
              <a:solidFill>
                <a:srgbClr val="004C22"/>
              </a:solidFill>
              <a:latin typeface="Arial"/>
              <a:ea typeface="+mj-ea"/>
              <a:cs typeface="Arial"/>
            </a:endParaRPr>
          </a:p>
          <a:p>
            <a:pPr algn="ctr" eaLnBrk="0" hangingPunct="0"/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Thank You Who cares for me </a:t>
            </a:r>
          </a:p>
          <a:p>
            <a:pPr algn="ctr" eaLnBrk="0" hangingPunct="0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and lift me up on Your hands.</a:t>
            </a:r>
            <a:endParaRPr lang="ar-EG" sz="4000" b="1" dirty="0">
              <a:solidFill>
                <a:srgbClr val="004C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78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979706"/>
            <a:ext cx="100584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ياللي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أمامَك حَيَاتي  مِن قبل تكويني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مَكْشوفة ليك يا جَابِلني أي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َامي وسِنيني)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amamak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takwini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makshofa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jabelni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ayami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senini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lang="ar-EG" sz="800" b="1" kern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algn="ctr"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lang="ar-EG" sz="800" b="1" kern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saw my life before I was born.</a:t>
            </a:r>
          </a:p>
          <a:p>
            <a:pPr algn="ctr"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Every day in my life is known to You, my Creator.</a:t>
            </a:r>
            <a:endParaRPr lang="en-US" altLang="zh-CN" sz="6000" b="1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609600"/>
            <a:ext cx="92202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</a:p>
          <a:p>
            <a:pPr algn="ctr" eaLnBrk="0" hangingPunct="0"/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بارتاح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عَلى صَدْرَك   وادَّفَــــــى بالحَـنان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تِروينـــي مِن نَهرك   راحة وفَرحَة وأمان</a:t>
            </a:r>
          </a:p>
          <a:p>
            <a:pPr algn="ctr" eaLnBrk="0" hangingPunct="0"/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bartah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Sadrak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adafa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belhanan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terwini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nahrak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farha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aman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/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4C2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/>
            <a:endParaRPr lang="en-US" sz="800" b="1" kern="0" dirty="0">
              <a:solidFill>
                <a:srgbClr val="004C22"/>
              </a:solidFill>
              <a:latin typeface="Arial"/>
              <a:ea typeface="+mj-ea"/>
              <a:cs typeface="Arial"/>
            </a:endParaRPr>
          </a:p>
          <a:p>
            <a:pPr algn="ctr" eaLnBrk="0" hangingPunct="0"/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4C2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/>
            <a:endParaRPr lang="en-US" sz="800" b="1" kern="0" dirty="0">
              <a:solidFill>
                <a:srgbClr val="004C22"/>
              </a:solidFill>
              <a:latin typeface="Arial"/>
              <a:ea typeface="+mj-ea"/>
              <a:cs typeface="Arial"/>
            </a:endParaRPr>
          </a:p>
          <a:p>
            <a:pPr algn="ctr" eaLnBrk="0" hangingPunct="0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rest on Your chest and stay warm with Your tenderness. </a:t>
            </a:r>
          </a:p>
          <a:p>
            <a:pPr algn="ctr" eaLnBrk="0" hangingPunct="0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quench my thirst from Your river; comfort, joy, and safety.</a:t>
            </a:r>
            <a:endParaRPr lang="ar-SA" sz="5400" b="1" dirty="0">
              <a:solidFill>
                <a:srgbClr val="004C22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1022896"/>
            <a:ext cx="10058400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(عدِّيت عِظامي وعَارِفني  بِطِباعي وصِفاتي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ضِحكي وِدَمعــــــي وِأصغَر  تفاصيل حيــاتي)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lang="ar-EG" sz="3600" b="1" kern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aadit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ez’ami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earefni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betbaai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Sefati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Dehki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damai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asghar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tafaseel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lang="ar-EG" sz="900" b="1" kern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algn="ctr"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lang="ar-EG" sz="900" b="1" kern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count my bones, You know all my details,</a:t>
            </a:r>
          </a:p>
          <a:p>
            <a:pPr algn="ctr"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my laughter, my tears, and all that’s inside me.</a:t>
            </a:r>
            <a:endParaRPr lang="en-US" altLang="zh-CN" sz="6000" b="1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609600"/>
            <a:ext cx="92202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</a:p>
          <a:p>
            <a:pPr algn="ctr" eaLnBrk="0" hangingPunct="0"/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بارتاح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عَلى صَدْرَك   وادَّفَــــــى بالحَـنان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تِروينـــي مِن نَهرك   راحة وفَرحَة وأمان</a:t>
            </a:r>
          </a:p>
          <a:p>
            <a:pPr algn="ctr" eaLnBrk="0" hangingPunct="0"/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bartah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Sadrak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adafa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belhanan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terwini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nahrak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farha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aman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/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4C2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/>
            <a:endParaRPr lang="en-US" sz="800" b="1" kern="0" dirty="0">
              <a:solidFill>
                <a:srgbClr val="004C22"/>
              </a:solidFill>
              <a:latin typeface="Arial"/>
              <a:ea typeface="+mj-ea"/>
              <a:cs typeface="Arial"/>
            </a:endParaRPr>
          </a:p>
          <a:p>
            <a:pPr algn="ctr" eaLnBrk="0" hangingPunct="0"/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4C22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eaLnBrk="0" hangingPunct="0"/>
            <a:endParaRPr lang="en-US" sz="800" b="1" kern="0" dirty="0">
              <a:solidFill>
                <a:srgbClr val="004C22"/>
              </a:solidFill>
              <a:latin typeface="Arial"/>
              <a:ea typeface="+mj-ea"/>
              <a:cs typeface="Arial"/>
            </a:endParaRPr>
          </a:p>
          <a:p>
            <a:pPr algn="ctr" eaLnBrk="0" hangingPunct="0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rest on Your chest and stay warm with Your tenderness. </a:t>
            </a:r>
          </a:p>
          <a:p>
            <a:pPr algn="ctr" eaLnBrk="0" hangingPunct="0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4C22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quench my thirst from Your river; comfort, joy, and safety.</a:t>
            </a:r>
            <a:endParaRPr lang="ar-SA" sz="5400" b="1" dirty="0">
              <a:solidFill>
                <a:srgbClr val="004C22"/>
              </a:solidFill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315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2124</TotalTime>
  <Words>728</Words>
  <Application>Microsoft Office PowerPoint</Application>
  <PresentationFormat>عرض على الشاشة (4:3)</PresentationFormat>
  <Paragraphs>74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424</cp:revision>
  <dcterms:created xsi:type="dcterms:W3CDTF">2021-12-07T14:30:00Z</dcterms:created>
  <dcterms:modified xsi:type="dcterms:W3CDTF">2025-04-30T13:30:38Z</dcterms:modified>
</cp:coreProperties>
</file>