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89" r:id="rId3"/>
    <p:sldId id="499" r:id="rId4"/>
    <p:sldId id="500" r:id="rId5"/>
    <p:sldId id="504" r:id="rId6"/>
    <p:sldId id="502" r:id="rId7"/>
    <p:sldId id="505" r:id="rId8"/>
    <p:sldId id="508" r:id="rId9"/>
    <p:sldId id="509" r:id="rId10"/>
    <p:sldId id="510" r:id="rId11"/>
    <p:sldId id="511" r:id="rId12"/>
    <p:sldId id="4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C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94660"/>
  </p:normalViewPr>
  <p:slideViewPr>
    <p:cSldViewPr>
      <p:cViewPr varScale="1">
        <p:scale>
          <a:sx n="56" d="100"/>
          <a:sy n="56" d="100"/>
        </p:scale>
        <p:origin x="52" y="5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13479"/>
            <a:ext cx="9144000" cy="2229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 err="1"/>
              <a:t>ميدلي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EG" sz="6000" b="1" dirty="0" err="1"/>
              <a:t>ياللي</a:t>
            </a:r>
            <a:r>
              <a:rPr lang="ar-EG" sz="6000" b="1" dirty="0"/>
              <a:t> بديت الرِّحلة + </a:t>
            </a:r>
            <a:r>
              <a:rPr lang="ar-EG" sz="6000" b="1" dirty="0" err="1"/>
              <a:t>ياللي</a:t>
            </a:r>
            <a:r>
              <a:rPr lang="ar-EG" sz="6000" b="1" dirty="0"/>
              <a:t> أمامك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366891"/>
            <a:ext cx="10058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tabLst>
                <a:tab pos="457200" algn="l"/>
              </a:tabLst>
            </a:pPr>
            <a:r>
              <a:rPr lang="ar-EG" sz="6600" b="1" dirty="0"/>
              <a:t>1- 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sz="6600" b="1" dirty="0"/>
              <a:t>(</a:t>
            </a:r>
            <a:r>
              <a:rPr lang="ar-EG" sz="6600" b="1" dirty="0" err="1"/>
              <a:t>ياللي</a:t>
            </a:r>
            <a:r>
              <a:rPr lang="ar-EG" sz="6600" b="1" dirty="0"/>
              <a:t> </a:t>
            </a:r>
            <a:r>
              <a:rPr lang="ar-EG" sz="6600" b="1" dirty="0" err="1"/>
              <a:t>بديت</a:t>
            </a:r>
            <a:r>
              <a:rPr lang="ar-EG" sz="6600" b="1" dirty="0"/>
              <a:t> الرحلة </a:t>
            </a:r>
            <a:r>
              <a:rPr lang="ar-EG" sz="6600" b="1" dirty="0" err="1"/>
              <a:t>معايا</a:t>
            </a:r>
            <a:r>
              <a:rPr lang="ar-EG" sz="6600" b="1" dirty="0"/>
              <a:t> 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sz="6600" b="1" dirty="0"/>
              <a:t>واثق فيك إنك </a:t>
            </a:r>
            <a:r>
              <a:rPr lang="ar-EG" sz="6600" b="1" dirty="0" err="1"/>
              <a:t>هتكمل</a:t>
            </a:r>
            <a:br>
              <a:rPr lang="ar-EG" sz="6600" b="1" dirty="0"/>
            </a:br>
            <a:r>
              <a:rPr lang="ar-EG" sz="6600" b="1" dirty="0"/>
              <a:t>انت الفرح في وقت </a:t>
            </a:r>
            <a:r>
              <a:rPr lang="ar-EG" sz="6600" b="1" dirty="0" err="1"/>
              <a:t>بكايا</a:t>
            </a:r>
            <a:r>
              <a:rPr lang="ar-EG" sz="6600" b="1" dirty="0"/>
              <a:t> 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sz="6600" b="1" dirty="0"/>
              <a:t>وانت القلب اللي </a:t>
            </a:r>
            <a:r>
              <a:rPr lang="ar-EG" sz="6600" b="1" dirty="0" err="1"/>
              <a:t>بيتحمل</a:t>
            </a:r>
            <a:r>
              <a:rPr lang="ar-EG" sz="6600" b="1" dirty="0"/>
              <a:t>)2</a:t>
            </a:r>
            <a:br>
              <a:rPr lang="ar-EG" sz="6600" b="1" dirty="0"/>
            </a:br>
            <a:endParaRPr lang="en-US" altLang="zh-CN" sz="6600" b="1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533400"/>
            <a:ext cx="92202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ar-EG" sz="6600" b="1" dirty="0">
                <a:solidFill>
                  <a:srgbClr val="004C22"/>
                </a:solidFill>
              </a:rPr>
              <a:t>القرار : </a:t>
            </a:r>
          </a:p>
          <a:p>
            <a:pPr algn="ctr" eaLnBrk="0" hangingPunct="0">
              <a:lnSpc>
                <a:spcPct val="150000"/>
              </a:lnSpc>
            </a:pPr>
            <a:r>
              <a:rPr lang="ar-EG" sz="6600" b="1" dirty="0">
                <a:solidFill>
                  <a:srgbClr val="004C22"/>
                </a:solidFill>
              </a:rPr>
              <a:t>(شكراً ليك </a:t>
            </a:r>
            <a:r>
              <a:rPr lang="ar-EG" sz="6600" b="1" dirty="0" err="1">
                <a:solidFill>
                  <a:srgbClr val="004C22"/>
                </a:solidFill>
              </a:rPr>
              <a:t>ياللي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بترعاني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</a:p>
          <a:p>
            <a:pPr algn="ctr" eaLnBrk="0" hangingPunct="0">
              <a:lnSpc>
                <a:spcPct val="150000"/>
              </a:lnSpc>
            </a:pPr>
            <a:r>
              <a:rPr lang="ar-EG" sz="6600" b="1" dirty="0" err="1">
                <a:solidFill>
                  <a:srgbClr val="004C22"/>
                </a:solidFill>
              </a:rPr>
              <a:t>ياللي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إيديك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دايماً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رافعاني</a:t>
            </a:r>
            <a:r>
              <a:rPr lang="ar-EG" sz="6600" b="1" dirty="0">
                <a:solidFill>
                  <a:srgbClr val="004C22"/>
                </a:solidFill>
              </a:rPr>
              <a:t>)2</a:t>
            </a:r>
            <a:br>
              <a:rPr lang="ar-EG" sz="6600" b="1" dirty="0">
                <a:solidFill>
                  <a:srgbClr val="004C22"/>
                </a:solidFill>
              </a:rPr>
            </a:br>
            <a:endParaRPr lang="ar-SA" sz="6600" b="1" dirty="0">
              <a:solidFill>
                <a:srgbClr val="004C22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366891"/>
            <a:ext cx="10058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tabLst>
                <a:tab pos="457200" algn="l"/>
              </a:tabLst>
            </a:pPr>
            <a:r>
              <a:rPr lang="ar-EG" sz="6600" b="1" dirty="0"/>
              <a:t>2- 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sz="6600" b="1" dirty="0"/>
              <a:t>(رغم إن أنا بتغير </a:t>
            </a:r>
            <a:r>
              <a:rPr lang="ar-EG" sz="6600" b="1" dirty="0" err="1"/>
              <a:t>دايماً</a:t>
            </a:r>
            <a:r>
              <a:rPr lang="ar-EG" sz="6600" b="1" dirty="0"/>
              <a:t> 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sz="6600" b="1" dirty="0" err="1"/>
              <a:t>إنت</a:t>
            </a:r>
            <a:r>
              <a:rPr lang="ar-EG" sz="6600" b="1" dirty="0"/>
              <a:t> أمين ما </a:t>
            </a:r>
            <a:r>
              <a:rPr lang="ar-EG" sz="6600" b="1" dirty="0" err="1"/>
              <a:t>بتتغيرش</a:t>
            </a:r>
            <a:br>
              <a:rPr lang="ar-EG" sz="6600" b="1" dirty="0"/>
            </a:br>
            <a:r>
              <a:rPr lang="ar-EG" sz="6600" b="1" dirty="0"/>
              <a:t>وعدك صادق لما بتوعد 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sz="6600" b="1" dirty="0"/>
              <a:t>عن وعدك انت ما </a:t>
            </a:r>
            <a:r>
              <a:rPr lang="ar-EG" sz="6600" b="1" dirty="0" err="1"/>
              <a:t>ترجعش</a:t>
            </a:r>
            <a:r>
              <a:rPr lang="ar-EG" sz="6600" b="1" dirty="0"/>
              <a:t>)2 </a:t>
            </a:r>
            <a:br>
              <a:rPr lang="ar-EG" sz="6600" b="1" dirty="0"/>
            </a:br>
            <a:endParaRPr lang="en-US" altLang="zh-CN" sz="6600" b="1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457200"/>
            <a:ext cx="92202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ar-EG" sz="6600" b="1" dirty="0">
                <a:solidFill>
                  <a:srgbClr val="004C22"/>
                </a:solidFill>
              </a:rPr>
              <a:t>القرار : </a:t>
            </a:r>
          </a:p>
          <a:p>
            <a:pPr algn="ctr" eaLnBrk="0" hangingPunct="0">
              <a:lnSpc>
                <a:spcPct val="150000"/>
              </a:lnSpc>
            </a:pPr>
            <a:r>
              <a:rPr lang="ar-EG" sz="6600" b="1" dirty="0">
                <a:solidFill>
                  <a:srgbClr val="004C22"/>
                </a:solidFill>
              </a:rPr>
              <a:t>(شكراً ليك </a:t>
            </a:r>
            <a:r>
              <a:rPr lang="ar-EG" sz="6600" b="1" dirty="0" err="1">
                <a:solidFill>
                  <a:srgbClr val="004C22"/>
                </a:solidFill>
              </a:rPr>
              <a:t>ياللي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بترعاني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</a:p>
          <a:p>
            <a:pPr algn="ctr" eaLnBrk="0" hangingPunct="0">
              <a:lnSpc>
                <a:spcPct val="150000"/>
              </a:lnSpc>
            </a:pPr>
            <a:r>
              <a:rPr lang="ar-EG" sz="6600" b="1" dirty="0" err="1">
                <a:solidFill>
                  <a:srgbClr val="004C22"/>
                </a:solidFill>
              </a:rPr>
              <a:t>ياللي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إيديك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دايماً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رافعاني</a:t>
            </a:r>
            <a:r>
              <a:rPr lang="ar-EG" sz="6600" b="1" dirty="0">
                <a:solidFill>
                  <a:srgbClr val="004C22"/>
                </a:solidFill>
              </a:rPr>
              <a:t>)2</a:t>
            </a:r>
            <a:br>
              <a:rPr lang="ar-EG" sz="6600" b="1" dirty="0">
                <a:solidFill>
                  <a:srgbClr val="004C22"/>
                </a:solidFill>
              </a:rPr>
            </a:br>
            <a:endParaRPr lang="ar-SA" sz="6600" b="1" dirty="0">
              <a:solidFill>
                <a:srgbClr val="004C22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290691"/>
            <a:ext cx="100584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tabLst>
                <a:tab pos="457200" algn="l"/>
              </a:tabLst>
            </a:pPr>
            <a:r>
              <a:rPr lang="ar-EG" sz="6600" b="1" dirty="0"/>
              <a:t>3- 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sz="6600" b="1" dirty="0"/>
              <a:t>(خطة عظيمة مدبرها لي 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sz="6600" b="1" dirty="0"/>
              <a:t>رحلة عمري انت راسمها لي</a:t>
            </a:r>
            <a:br>
              <a:rPr lang="ar-EG" sz="6600" b="1" dirty="0"/>
            </a:br>
            <a:r>
              <a:rPr lang="ar-EG" sz="6600" b="1" dirty="0"/>
              <a:t>ساعدني يا رب أعيش لك عالي 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sz="6600" b="1" dirty="0"/>
              <a:t>فوق العالم فوق أحوالي)2 </a:t>
            </a:r>
            <a:br>
              <a:rPr lang="ar-EG" sz="6600" b="1" dirty="0"/>
            </a:br>
            <a:endParaRPr lang="en-US" altLang="zh-CN" sz="6600" b="1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478948"/>
            <a:ext cx="92202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ar-EG" sz="6600" b="1" dirty="0">
                <a:solidFill>
                  <a:srgbClr val="004C22"/>
                </a:solidFill>
              </a:rPr>
              <a:t>القرار : </a:t>
            </a:r>
          </a:p>
          <a:p>
            <a:pPr algn="ctr" eaLnBrk="0" hangingPunct="0">
              <a:lnSpc>
                <a:spcPct val="150000"/>
              </a:lnSpc>
            </a:pPr>
            <a:r>
              <a:rPr lang="ar-EG" sz="6600" b="1" dirty="0">
                <a:solidFill>
                  <a:srgbClr val="004C22"/>
                </a:solidFill>
              </a:rPr>
              <a:t>(شكراً ليك </a:t>
            </a:r>
            <a:r>
              <a:rPr lang="ar-EG" sz="6600" b="1" dirty="0" err="1">
                <a:solidFill>
                  <a:srgbClr val="004C22"/>
                </a:solidFill>
              </a:rPr>
              <a:t>ياللي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بترعاني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</a:p>
          <a:p>
            <a:pPr algn="ctr" eaLnBrk="0" hangingPunct="0">
              <a:lnSpc>
                <a:spcPct val="150000"/>
              </a:lnSpc>
            </a:pPr>
            <a:r>
              <a:rPr lang="ar-EG" sz="6600" b="1" dirty="0" err="1">
                <a:solidFill>
                  <a:srgbClr val="004C22"/>
                </a:solidFill>
              </a:rPr>
              <a:t>ياللي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إيديك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دايماً</a:t>
            </a:r>
            <a:r>
              <a:rPr lang="ar-EG" sz="6600" b="1" dirty="0">
                <a:solidFill>
                  <a:srgbClr val="004C22"/>
                </a:solidFill>
              </a:rPr>
              <a:t> </a:t>
            </a:r>
            <a:r>
              <a:rPr lang="ar-EG" sz="6600" b="1" dirty="0" err="1">
                <a:solidFill>
                  <a:srgbClr val="004C22"/>
                </a:solidFill>
              </a:rPr>
              <a:t>رافعاني</a:t>
            </a:r>
            <a:r>
              <a:rPr lang="ar-EG" sz="6600" b="1" dirty="0">
                <a:solidFill>
                  <a:srgbClr val="004C22"/>
                </a:solidFill>
              </a:rPr>
              <a:t>)2</a:t>
            </a:r>
            <a:br>
              <a:rPr lang="ar-EG" sz="6600" b="1" dirty="0">
                <a:solidFill>
                  <a:srgbClr val="004C22"/>
                </a:solidFill>
              </a:rPr>
            </a:br>
            <a:endParaRPr lang="ar-SA" sz="6600" b="1" dirty="0">
              <a:solidFill>
                <a:srgbClr val="004C22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04800" y="152698"/>
            <a:ext cx="100584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</a:p>
          <a:p>
            <a:pPr algn="ctr" rtl="1"/>
            <a:r>
              <a:rPr lang="ar-EG" sz="7200" b="1" dirty="0"/>
              <a:t>(يا اللي أمامك حياتي </a:t>
            </a:r>
          </a:p>
          <a:p>
            <a:pPr algn="ctr" rtl="1"/>
            <a:r>
              <a:rPr lang="ar-EG" sz="7200" b="1" dirty="0"/>
              <a:t>من قبل تكويني</a:t>
            </a:r>
          </a:p>
          <a:p>
            <a:pPr algn="ctr" rtl="1"/>
            <a:r>
              <a:rPr lang="ar-EG" sz="7200" b="1" dirty="0"/>
              <a:t>مكشوفة ليك يا </a:t>
            </a:r>
            <a:r>
              <a:rPr lang="ar-EG" sz="7200" b="1" dirty="0" err="1"/>
              <a:t>جابلني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أيامي </a:t>
            </a:r>
            <a:r>
              <a:rPr lang="ar-EG" sz="7200" b="1" dirty="0" err="1"/>
              <a:t>وسنيني</a:t>
            </a:r>
            <a:r>
              <a:rPr lang="ar-EG" sz="7200" b="1" dirty="0"/>
              <a:t>) 2</a:t>
            </a:r>
          </a:p>
          <a:p>
            <a:pPr algn="ctr"/>
            <a:br>
              <a:rPr lang="ar-EG" sz="7200" b="1" dirty="0"/>
            </a:br>
            <a:endParaRPr lang="en-US" altLang="zh-CN" sz="7200" b="1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225791"/>
            <a:ext cx="9220200" cy="8537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ar-EG" sz="6600" b="1" dirty="0">
                <a:solidFill>
                  <a:srgbClr val="004C22"/>
                </a:solidFill>
              </a:rPr>
              <a:t>القرار : </a:t>
            </a:r>
          </a:p>
          <a:p>
            <a:pPr algn="ctr" rtl="1"/>
            <a:r>
              <a:rPr lang="ar-EG" sz="6600" b="1" dirty="0">
                <a:solidFill>
                  <a:srgbClr val="004C22"/>
                </a:solidFill>
              </a:rPr>
              <a:t>(</a:t>
            </a:r>
            <a:r>
              <a:rPr lang="ar-EG" sz="6600" b="1" dirty="0" err="1">
                <a:solidFill>
                  <a:srgbClr val="004C22"/>
                </a:solidFill>
              </a:rPr>
              <a:t>بارتاح</a:t>
            </a:r>
            <a:r>
              <a:rPr lang="ar-EG" sz="6600" b="1" dirty="0">
                <a:solidFill>
                  <a:srgbClr val="004C22"/>
                </a:solidFill>
              </a:rPr>
              <a:t> على صدرك </a:t>
            </a:r>
          </a:p>
          <a:p>
            <a:pPr algn="ctr" rtl="1"/>
            <a:r>
              <a:rPr lang="ar-EG" sz="6600" b="1" dirty="0" err="1">
                <a:solidFill>
                  <a:srgbClr val="004C22"/>
                </a:solidFill>
              </a:rPr>
              <a:t>وأتدفى</a:t>
            </a:r>
            <a:r>
              <a:rPr lang="ar-EG" sz="6600" b="1" dirty="0">
                <a:solidFill>
                  <a:srgbClr val="004C22"/>
                </a:solidFill>
              </a:rPr>
              <a:t> بالحنان</a:t>
            </a:r>
          </a:p>
          <a:p>
            <a:pPr algn="ctr" rtl="1"/>
            <a:r>
              <a:rPr lang="ar-EG" sz="6600" b="1" dirty="0">
                <a:solidFill>
                  <a:srgbClr val="004C22"/>
                </a:solidFill>
              </a:rPr>
              <a:t>ترويني من نهرك </a:t>
            </a:r>
          </a:p>
          <a:p>
            <a:pPr algn="ctr" rtl="1"/>
            <a:r>
              <a:rPr lang="ar-EG" sz="6600" b="1" dirty="0">
                <a:solidFill>
                  <a:srgbClr val="004C22"/>
                </a:solidFill>
              </a:rPr>
              <a:t>راحة وفرحة وأمان) 2</a:t>
            </a:r>
          </a:p>
          <a:p>
            <a:pPr algn="ctr" eaLnBrk="0" hangingPunct="0">
              <a:lnSpc>
                <a:spcPct val="150000"/>
              </a:lnSpc>
            </a:pPr>
            <a:br>
              <a:rPr lang="ar-EG" sz="6600" b="1" dirty="0">
                <a:solidFill>
                  <a:srgbClr val="004C22"/>
                </a:solidFill>
              </a:rPr>
            </a:br>
            <a:endParaRPr lang="ar-SA" sz="6600" b="1" dirty="0">
              <a:solidFill>
                <a:srgbClr val="004C22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04800" y="469166"/>
            <a:ext cx="10058400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</a:t>
            </a:r>
          </a:p>
          <a:p>
            <a:pPr algn="ctr" rtl="1"/>
            <a:r>
              <a:rPr lang="ar-EG" sz="6600" b="1" dirty="0"/>
              <a:t>(عديت عظامي وعارفني </a:t>
            </a:r>
          </a:p>
          <a:p>
            <a:pPr algn="ctr" rtl="1"/>
            <a:r>
              <a:rPr lang="ar-EG" sz="6600" b="1" dirty="0"/>
              <a:t>بطباعي وصفاتي</a:t>
            </a:r>
          </a:p>
          <a:p>
            <a:pPr algn="ctr" rtl="1"/>
            <a:r>
              <a:rPr lang="ar-EG" sz="6600" b="1" dirty="0"/>
              <a:t>ضحكي ودمعي وأصغر </a:t>
            </a:r>
          </a:p>
          <a:p>
            <a:pPr algn="ctr" rtl="1"/>
            <a:r>
              <a:rPr lang="ar-EG" sz="6600" b="1" dirty="0"/>
              <a:t>تفاصيل حياتي) 2</a:t>
            </a:r>
          </a:p>
          <a:p>
            <a:pPr algn="ctr"/>
            <a:br>
              <a:rPr lang="ar-EG" sz="6600" b="1" dirty="0"/>
            </a:br>
            <a:r>
              <a:rPr lang="ar-EG" sz="6600" b="1" dirty="0"/>
              <a:t> </a:t>
            </a:r>
            <a:br>
              <a:rPr lang="ar-EG" sz="6600" b="1" dirty="0"/>
            </a:br>
            <a:endParaRPr lang="en-US" altLang="zh-CN" sz="6600" b="1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225791"/>
            <a:ext cx="9220200" cy="8537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150000"/>
              </a:lnSpc>
            </a:pPr>
            <a:r>
              <a:rPr lang="ar-EG" sz="6600" b="1" dirty="0">
                <a:solidFill>
                  <a:srgbClr val="004C22"/>
                </a:solidFill>
              </a:rPr>
              <a:t>القرار : </a:t>
            </a:r>
          </a:p>
          <a:p>
            <a:pPr algn="ctr" rtl="1"/>
            <a:r>
              <a:rPr lang="ar-EG" sz="6600" b="1" dirty="0">
                <a:solidFill>
                  <a:srgbClr val="004C22"/>
                </a:solidFill>
              </a:rPr>
              <a:t>(</a:t>
            </a:r>
            <a:r>
              <a:rPr lang="ar-EG" sz="6600" b="1" dirty="0" err="1">
                <a:solidFill>
                  <a:srgbClr val="004C22"/>
                </a:solidFill>
              </a:rPr>
              <a:t>بارتاح</a:t>
            </a:r>
            <a:r>
              <a:rPr lang="ar-EG" sz="6600" b="1" dirty="0">
                <a:solidFill>
                  <a:srgbClr val="004C22"/>
                </a:solidFill>
              </a:rPr>
              <a:t> على صدرك </a:t>
            </a:r>
          </a:p>
          <a:p>
            <a:pPr algn="ctr" rtl="1"/>
            <a:r>
              <a:rPr lang="ar-EG" sz="6600" b="1" dirty="0" err="1">
                <a:solidFill>
                  <a:srgbClr val="004C22"/>
                </a:solidFill>
              </a:rPr>
              <a:t>وأتدفى</a:t>
            </a:r>
            <a:r>
              <a:rPr lang="ar-EG" sz="6600" b="1" dirty="0">
                <a:solidFill>
                  <a:srgbClr val="004C22"/>
                </a:solidFill>
              </a:rPr>
              <a:t> بالحنان</a:t>
            </a:r>
          </a:p>
          <a:p>
            <a:pPr algn="ctr" rtl="1"/>
            <a:r>
              <a:rPr lang="ar-EG" sz="6600" b="1" dirty="0">
                <a:solidFill>
                  <a:srgbClr val="004C22"/>
                </a:solidFill>
              </a:rPr>
              <a:t>ترويني من نهرك </a:t>
            </a:r>
          </a:p>
          <a:p>
            <a:pPr algn="ctr" rtl="1"/>
            <a:r>
              <a:rPr lang="ar-EG" sz="6600" b="1" dirty="0">
                <a:solidFill>
                  <a:srgbClr val="004C22"/>
                </a:solidFill>
              </a:rPr>
              <a:t>راحة وفرحة وأمان) 2</a:t>
            </a:r>
          </a:p>
          <a:p>
            <a:pPr algn="ctr" eaLnBrk="0" hangingPunct="0">
              <a:lnSpc>
                <a:spcPct val="150000"/>
              </a:lnSpc>
            </a:pPr>
            <a:br>
              <a:rPr lang="ar-EG" sz="6600" b="1" dirty="0">
                <a:solidFill>
                  <a:srgbClr val="004C22"/>
                </a:solidFill>
              </a:rPr>
            </a:br>
            <a:endParaRPr lang="ar-SA" sz="6600" b="1" dirty="0">
              <a:solidFill>
                <a:srgbClr val="004C22"/>
              </a:solidFill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21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2080</TotalTime>
  <Words>190</Words>
  <Application>Microsoft Office PowerPoint</Application>
  <PresentationFormat>عرض على الشاشة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414</cp:revision>
  <dcterms:created xsi:type="dcterms:W3CDTF">2021-12-07T14:30:00Z</dcterms:created>
  <dcterms:modified xsi:type="dcterms:W3CDTF">2025-01-22T12:11:41Z</dcterms:modified>
</cp:coreProperties>
</file>