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77" r:id="rId3"/>
    <p:sldId id="395" r:id="rId4"/>
    <p:sldId id="396" r:id="rId5"/>
    <p:sldId id="397" r:id="rId6"/>
    <p:sldId id="398" r:id="rId7"/>
    <p:sldId id="399" r:id="rId8"/>
    <p:sldId id="401" r:id="rId9"/>
    <p:sldId id="400" r:id="rId10"/>
    <p:sldId id="402" r:id="rId11"/>
    <p:sldId id="403" r:id="rId12"/>
    <p:sldId id="404" r:id="rId13"/>
    <p:sldId id="405" r:id="rId14"/>
    <p:sldId id="406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18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err="1" smtClean="0"/>
              <a:t>ميدلي</a:t>
            </a:r>
            <a:endParaRPr lang="ar-EG" sz="8000" b="1" dirty="0" smtClean="0"/>
          </a:p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هو </a:t>
            </a:r>
            <a:r>
              <a:rPr lang="ar-EG" sz="8000" b="1" dirty="0" err="1" smtClean="0"/>
              <a:t>الاله</a:t>
            </a:r>
            <a:r>
              <a:rPr lang="ar-EG" sz="8000" b="1" dirty="0" smtClean="0"/>
              <a:t> + </a:t>
            </a:r>
            <a:r>
              <a:rPr lang="ar-EG" sz="8000" b="1" dirty="0" smtClean="0"/>
              <a:t>غنوا </a:t>
            </a:r>
            <a:r>
              <a:rPr lang="ar-EG" sz="8000" b="1" dirty="0" err="1" smtClean="0"/>
              <a:t>معايا</a:t>
            </a:r>
            <a:endParaRPr lang="ar-EG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07385"/>
            <a:ext cx="9982199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smtClean="0"/>
              <a:t>1</a:t>
            </a:r>
            <a:r>
              <a:rPr lang="ar-EG" sz="6600" b="1" dirty="0" smtClean="0"/>
              <a:t>-</a:t>
            </a:r>
            <a:r>
              <a:rPr lang="ar-SA" sz="6600" b="1" dirty="0" smtClean="0"/>
              <a:t> </a:t>
            </a:r>
            <a:endParaRPr lang="ar-EG" sz="6600" b="1" dirty="0" smtClean="0"/>
          </a:p>
          <a:p>
            <a:pPr algn="ctr" rtl="1"/>
            <a:r>
              <a:rPr lang="ar-EG" sz="6600" b="1" dirty="0" smtClean="0"/>
              <a:t>هو </a:t>
            </a:r>
            <a:r>
              <a:rPr lang="ar-EG" sz="6600" b="1" dirty="0" err="1" smtClean="0"/>
              <a:t>الاله</a:t>
            </a:r>
            <a:r>
              <a:rPr lang="ar-EG" sz="6600" b="1" dirty="0" smtClean="0"/>
              <a:t> رب الخليقة</a:t>
            </a:r>
            <a:br>
              <a:rPr lang="ar-EG" sz="6600" b="1" dirty="0" smtClean="0"/>
            </a:br>
            <a:r>
              <a:rPr lang="ar-EG" sz="6600" b="1" dirty="0" smtClean="0"/>
              <a:t>هو </a:t>
            </a:r>
            <a:r>
              <a:rPr lang="ar-EG" sz="6600" b="1" dirty="0" err="1" smtClean="0"/>
              <a:t>الاله</a:t>
            </a:r>
            <a:r>
              <a:rPr lang="ar-EG" sz="6600" b="1" dirty="0" smtClean="0"/>
              <a:t> عظيم القدرة</a:t>
            </a:r>
            <a:br>
              <a:rPr lang="ar-EG" sz="6600" b="1" dirty="0" smtClean="0"/>
            </a:br>
            <a:r>
              <a:rPr lang="ar-EG" sz="6600" b="1" dirty="0" smtClean="0"/>
              <a:t>ينبوع في القفار وصخرة </a:t>
            </a:r>
            <a:r>
              <a:rPr lang="ar-EG" sz="6600" b="1" dirty="0" err="1" smtClean="0"/>
              <a:t>الادهار</a:t>
            </a:r>
            <a:r>
              <a:rPr lang="ar-EG" sz="6600" b="1" dirty="0" smtClean="0"/>
              <a:t/>
            </a:r>
            <a:br>
              <a:rPr lang="ar-EG" sz="6600" b="1" dirty="0" smtClean="0"/>
            </a:br>
            <a:r>
              <a:rPr lang="ar-EG" sz="6600" b="1" dirty="0" smtClean="0"/>
              <a:t>هو </a:t>
            </a:r>
            <a:r>
              <a:rPr lang="ar-EG" sz="6600" b="1" dirty="0" err="1" smtClean="0"/>
              <a:t>الاله</a:t>
            </a:r>
            <a:r>
              <a:rPr lang="ar-EG" sz="6600" b="1" dirty="0" smtClean="0"/>
              <a:t> المخلص الشافي</a:t>
            </a:r>
            <a:br>
              <a:rPr lang="ar-EG" sz="6600" b="1" dirty="0" smtClean="0"/>
            </a:br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43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القادر العلي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المخلص الشافي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SA" sz="7200" b="1" dirty="0" smtClean="0">
                <a:solidFill>
                  <a:srgbClr val="00582A"/>
                </a:solidFill>
              </a:rPr>
              <a:t/>
            </a:r>
            <a:br>
              <a:rPr lang="ar-SA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43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smtClean="0"/>
              <a:t>2-</a:t>
            </a:r>
            <a:r>
              <a:rPr lang="ar-SA" sz="6600" b="1" dirty="0" smtClean="0"/>
              <a:t> </a:t>
            </a:r>
            <a:endParaRPr lang="ar-EG" sz="6600" b="1" dirty="0" smtClean="0"/>
          </a:p>
          <a:p>
            <a:pPr algn="ctr" rtl="1"/>
            <a:r>
              <a:rPr lang="ar-EG" sz="6600" b="1" dirty="0" smtClean="0"/>
              <a:t>الكائن العظيم، اله </a:t>
            </a:r>
            <a:r>
              <a:rPr lang="ar-EG" sz="6600" b="1" dirty="0" err="1" smtClean="0"/>
              <a:t>ابراهيم</a:t>
            </a:r>
            <a:r>
              <a:rPr lang="ar-EG" sz="6600" b="1" dirty="0" smtClean="0"/>
              <a:t/>
            </a:r>
            <a:br>
              <a:rPr lang="ar-EG" sz="6600" b="1" dirty="0" smtClean="0"/>
            </a:br>
            <a:r>
              <a:rPr lang="ar-EG" sz="6600" b="1" dirty="0" smtClean="0"/>
              <a:t>يمنحنا السلام فهو رب السلام</a:t>
            </a:r>
            <a:br>
              <a:rPr lang="ar-EG" sz="6600" b="1" dirty="0" smtClean="0"/>
            </a:br>
            <a:r>
              <a:rPr lang="ar-EG" sz="6600" b="1" dirty="0" smtClean="0"/>
              <a:t>اله </a:t>
            </a:r>
            <a:r>
              <a:rPr lang="ar-EG" sz="6600" b="1" dirty="0" err="1" smtClean="0"/>
              <a:t>ازلي</a:t>
            </a:r>
            <a:r>
              <a:rPr lang="ar-EG" sz="6600" b="1" dirty="0" smtClean="0"/>
              <a:t>، اله ابدي</a:t>
            </a:r>
            <a:br>
              <a:rPr lang="ar-EG" sz="6600" b="1" dirty="0" smtClean="0"/>
            </a:br>
            <a:r>
              <a:rPr lang="ar-EG" sz="6600" b="1" dirty="0" smtClean="0"/>
              <a:t>هو </a:t>
            </a:r>
            <a:r>
              <a:rPr lang="ar-EG" sz="6600" b="1" dirty="0" err="1" smtClean="0"/>
              <a:t>الاله</a:t>
            </a:r>
            <a:r>
              <a:rPr lang="ar-EG" sz="6600" b="1" dirty="0" smtClean="0"/>
              <a:t> المخلص الشافي</a:t>
            </a:r>
            <a:br>
              <a:rPr lang="ar-EG" sz="6600" b="1" dirty="0" smtClean="0"/>
            </a:br>
            <a:r>
              <a:rPr lang="ar-EG" sz="6600" b="1" dirty="0" smtClean="0"/>
              <a:t> </a:t>
            </a:r>
            <a:br>
              <a:rPr lang="ar-EG" sz="6600" b="1" dirty="0" smtClean="0"/>
            </a:br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43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القادر العلي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المخلص الشافي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SA" sz="7200" b="1" dirty="0" smtClean="0">
                <a:solidFill>
                  <a:srgbClr val="00582A"/>
                </a:solidFill>
              </a:rPr>
              <a:t/>
            </a:r>
            <a:br>
              <a:rPr lang="ar-SA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4800"/>
            <a:ext cx="9982199" cy="94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smtClean="0"/>
              <a:t>3-</a:t>
            </a:r>
            <a:r>
              <a:rPr lang="ar-SA" sz="6600" b="1" dirty="0" smtClean="0"/>
              <a:t> </a:t>
            </a:r>
            <a:endParaRPr lang="ar-EG" sz="6600" b="1" dirty="0" smtClean="0"/>
          </a:p>
          <a:p>
            <a:pPr algn="ctr" rtl="1"/>
            <a:r>
              <a:rPr lang="ar-EG" sz="6600" b="1" dirty="0" smtClean="0"/>
              <a:t>يسد عوزنا، يشبع قلبنا</a:t>
            </a:r>
            <a:br>
              <a:rPr lang="ar-EG" sz="6600" b="1" dirty="0" smtClean="0"/>
            </a:br>
            <a:r>
              <a:rPr lang="ar-EG" sz="6600" b="1" dirty="0" err="1" smtClean="0"/>
              <a:t>الاله</a:t>
            </a:r>
            <a:r>
              <a:rPr lang="ar-EG" sz="6600" b="1" dirty="0" smtClean="0"/>
              <a:t> </a:t>
            </a:r>
            <a:r>
              <a:rPr lang="ar-EG" sz="6600" b="1" dirty="0" err="1" smtClean="0"/>
              <a:t>الفادي</a:t>
            </a:r>
            <a:r>
              <a:rPr lang="ar-EG" sz="6600" b="1" dirty="0" smtClean="0"/>
              <a:t> هو مليكنا</a:t>
            </a:r>
            <a:br>
              <a:rPr lang="ar-EG" sz="6600" b="1" dirty="0" smtClean="0"/>
            </a:br>
            <a:r>
              <a:rPr lang="ar-EG" sz="6600" b="1" dirty="0" smtClean="0"/>
              <a:t>قد </a:t>
            </a:r>
            <a:r>
              <a:rPr lang="ar-EG" sz="6600" b="1" dirty="0" err="1" smtClean="0"/>
              <a:t>ارسل</a:t>
            </a:r>
            <a:r>
              <a:rPr lang="ar-EG" sz="6600" b="1" dirty="0" smtClean="0"/>
              <a:t> ابنه معلنا حبه</a:t>
            </a:r>
            <a:br>
              <a:rPr lang="ar-EG" sz="6600" b="1" dirty="0" smtClean="0"/>
            </a:br>
            <a:r>
              <a:rPr lang="ar-EG" sz="6600" b="1" dirty="0" smtClean="0"/>
              <a:t>هو </a:t>
            </a:r>
            <a:r>
              <a:rPr lang="ar-EG" sz="6600" b="1" dirty="0" err="1" smtClean="0"/>
              <a:t>الاله</a:t>
            </a:r>
            <a:r>
              <a:rPr lang="ar-EG" sz="6600" b="1" dirty="0" smtClean="0"/>
              <a:t> المخلص الشافي</a:t>
            </a:r>
          </a:p>
          <a:p>
            <a:pPr algn="ctr"/>
            <a:r>
              <a:rPr lang="ar-EG" sz="6600" b="1" dirty="0" smtClean="0"/>
              <a:t/>
            </a:r>
            <a:br>
              <a:rPr lang="ar-EG" sz="6600" b="1" dirty="0" smtClean="0"/>
            </a:br>
            <a:r>
              <a:rPr lang="ar-EG" sz="6600" b="1" dirty="0" smtClean="0"/>
              <a:t> </a:t>
            </a:r>
            <a:br>
              <a:rPr lang="ar-EG" sz="6600" b="1" dirty="0" smtClean="0"/>
            </a:br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43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>، غنوا </a:t>
            </a:r>
            <a:r>
              <a:rPr lang="ar-EG" sz="72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القادر العلي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هو </a:t>
            </a:r>
            <a:r>
              <a:rPr lang="ar-EG" sz="7200" b="1" dirty="0" err="1" smtClean="0">
                <a:solidFill>
                  <a:srgbClr val="00582A"/>
                </a:solidFill>
              </a:rPr>
              <a:t>الاله</a:t>
            </a:r>
            <a:r>
              <a:rPr lang="ar-EG" sz="7200" b="1" dirty="0" smtClean="0">
                <a:solidFill>
                  <a:srgbClr val="00582A"/>
                </a:solidFill>
              </a:rPr>
              <a:t> المخلص الشافي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SA" sz="7200" b="1" dirty="0" smtClean="0">
                <a:solidFill>
                  <a:srgbClr val="00582A"/>
                </a:solidFill>
              </a:rPr>
              <a:t/>
            </a:r>
            <a:br>
              <a:rPr lang="ar-SA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/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5389"/>
            <a:ext cx="9982199" cy="1238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غنوا </a:t>
            </a:r>
            <a:r>
              <a:rPr lang="ar-EG" sz="4800" b="1" dirty="0" err="1" smtClean="0">
                <a:solidFill>
                  <a:srgbClr val="00582A"/>
                </a:solidFill>
              </a:rPr>
              <a:t>معايا</a:t>
            </a:r>
            <a:r>
              <a:rPr lang="ar-EG" sz="4800" b="1" dirty="0" smtClean="0">
                <a:solidFill>
                  <a:srgbClr val="00582A"/>
                </a:solidFill>
              </a:rPr>
              <a:t> يا شعب الرب  تعالوا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خلوا هتاف تسبيحنا يدوي ويعلن نصرنا فيه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وليوم مجيئه نكون شعبه اللي </a:t>
            </a:r>
            <a:r>
              <a:rPr lang="ar-EG" sz="4800" b="1" dirty="0" err="1" smtClean="0">
                <a:solidFill>
                  <a:srgbClr val="00582A"/>
                </a:solidFill>
              </a:rPr>
              <a:t>مستنيه</a:t>
            </a: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err="1" smtClean="0">
                <a:solidFill>
                  <a:srgbClr val="00582A"/>
                </a:solidFill>
              </a:rPr>
              <a:t>ومعاه</a:t>
            </a:r>
            <a:r>
              <a:rPr lang="ar-EG" sz="4800" b="1" dirty="0" smtClean="0">
                <a:solidFill>
                  <a:srgbClr val="00582A"/>
                </a:solidFill>
              </a:rPr>
              <a:t> هناك في سماه نفضل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SA" sz="4800" b="1" dirty="0" smtClean="0">
                <a:solidFill>
                  <a:srgbClr val="00582A"/>
                </a:solidFill>
              </a:rPr>
              <a:t/>
            </a:r>
            <a:br>
              <a:rPr lang="ar-SA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> </a:t>
            </a:r>
            <a:br>
              <a:rPr lang="ar-EG" sz="4800" b="1" dirty="0" smtClean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099"/>
            <a:ext cx="9982199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1- </a:t>
            </a:r>
            <a:endParaRPr lang="ar-EG" sz="4800" b="1" dirty="0" smtClean="0"/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قلبي </a:t>
            </a:r>
            <a:r>
              <a:rPr lang="ar-SA" sz="4800" b="1" dirty="0" err="1" smtClean="0"/>
              <a:t>بيهتف</a:t>
            </a:r>
            <a:r>
              <a:rPr lang="ar-SA" sz="4800" b="1" dirty="0" smtClean="0"/>
              <a:t> للي فداني بدمه على الصليب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روحي وعقلي ويا لساني يعظموا أغلى حبيب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بسجود وحمد وعود </a:t>
            </a:r>
            <a:r>
              <a:rPr lang="ar-SA" sz="4800" b="1" dirty="0" err="1" smtClean="0"/>
              <a:t>هالمجد</a:t>
            </a:r>
            <a:r>
              <a:rPr lang="ar-SA" sz="4800" b="1" dirty="0" smtClean="0"/>
              <a:t> اسمه وأعليه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وف ليل زمان الغربة يفضل قلبي </a:t>
            </a:r>
            <a:r>
              <a:rPr lang="ar-SA" sz="4800" b="1" dirty="0" err="1" smtClean="0"/>
              <a:t>يرنم</a:t>
            </a:r>
            <a:r>
              <a:rPr lang="ar-SA" sz="4800" b="1" dirty="0" smtClean="0"/>
              <a:t> ليه</a:t>
            </a:r>
          </a:p>
          <a:p>
            <a:pPr algn="ctr">
              <a:lnSpc>
                <a:spcPct val="150000"/>
              </a:lnSpc>
            </a:pPr>
            <a:r>
              <a:rPr lang="ar-SA" sz="4800" b="1" dirty="0" smtClean="0"/>
              <a:t/>
            </a:r>
            <a:br>
              <a:rPr lang="ar-SA" sz="4800" b="1" dirty="0" smtClean="0"/>
            </a:br>
            <a:endParaRPr lang="ar-EG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5389"/>
            <a:ext cx="9982199" cy="1238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غنوا </a:t>
            </a:r>
            <a:r>
              <a:rPr lang="ar-EG" sz="4800" b="1" dirty="0" err="1" smtClean="0">
                <a:solidFill>
                  <a:srgbClr val="00582A"/>
                </a:solidFill>
              </a:rPr>
              <a:t>معايا</a:t>
            </a:r>
            <a:r>
              <a:rPr lang="ar-EG" sz="4800" b="1" dirty="0" smtClean="0">
                <a:solidFill>
                  <a:srgbClr val="00582A"/>
                </a:solidFill>
              </a:rPr>
              <a:t> يا شعب الرب  تعالوا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خلوا هتاف تسبيحنا يدوي ويعلن نصرنا فيه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وليوم مجيئه نكون شعبه اللي </a:t>
            </a:r>
            <a:r>
              <a:rPr lang="ar-EG" sz="4800" b="1" dirty="0" err="1" smtClean="0">
                <a:solidFill>
                  <a:srgbClr val="00582A"/>
                </a:solidFill>
              </a:rPr>
              <a:t>مستنيه</a:t>
            </a: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err="1" smtClean="0">
                <a:solidFill>
                  <a:srgbClr val="00582A"/>
                </a:solidFill>
              </a:rPr>
              <a:t>ومعاه</a:t>
            </a:r>
            <a:r>
              <a:rPr lang="ar-EG" sz="4800" b="1" dirty="0" smtClean="0">
                <a:solidFill>
                  <a:srgbClr val="00582A"/>
                </a:solidFill>
              </a:rPr>
              <a:t> هناك في سماه نفضل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SA" sz="4800" b="1" dirty="0" smtClean="0">
                <a:solidFill>
                  <a:srgbClr val="00582A"/>
                </a:solidFill>
              </a:rPr>
              <a:t/>
            </a:r>
            <a:br>
              <a:rPr lang="ar-SA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> </a:t>
            </a:r>
            <a:br>
              <a:rPr lang="ar-EG" sz="4800" b="1" dirty="0" smtClean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014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2- </a:t>
            </a:r>
            <a:endParaRPr lang="ar-EG" sz="4800" b="1" dirty="0" smtClean="0"/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وسط </a:t>
            </a:r>
            <a:r>
              <a:rPr lang="ar-SA" sz="4800" b="1" dirty="0" smtClean="0"/>
              <a:t>الحرب ووقت الضيقة بأرفع قلبي </a:t>
            </a:r>
            <a:r>
              <a:rPr lang="ar-SA" sz="4800" b="1" dirty="0" err="1" smtClean="0"/>
              <a:t>اليه</a:t>
            </a:r>
            <a:endParaRPr lang="ar-SA" sz="4800" b="1" dirty="0" smtClean="0"/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وعده يثبت في </a:t>
            </a:r>
            <a:r>
              <a:rPr lang="ar-SA" sz="4800" b="1" dirty="0" err="1" smtClean="0"/>
              <a:t>ايماني</a:t>
            </a:r>
            <a:r>
              <a:rPr lang="ar-SA" sz="4800" b="1" dirty="0" smtClean="0"/>
              <a:t> يخليني اهتف ليه</a:t>
            </a:r>
          </a:p>
          <a:p>
            <a:pPr algn="ctr" rtl="1">
              <a:lnSpc>
                <a:spcPct val="150000"/>
              </a:lnSpc>
            </a:pPr>
            <a:r>
              <a:rPr lang="ar-SA" sz="4000" b="1" dirty="0" err="1" smtClean="0"/>
              <a:t>دي</a:t>
            </a:r>
            <a:r>
              <a:rPr lang="ar-SA" sz="4000" b="1" dirty="0" smtClean="0"/>
              <a:t> قيود سجون وجيوش حروب نكسر ها بالتسبيح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لما </a:t>
            </a:r>
            <a:r>
              <a:rPr lang="ar-SA" sz="4800" b="1" dirty="0" err="1" smtClean="0"/>
              <a:t>بيعلا</a:t>
            </a:r>
            <a:r>
              <a:rPr lang="ar-SA" sz="4800" b="1" dirty="0" smtClean="0"/>
              <a:t> هتاف </a:t>
            </a:r>
            <a:r>
              <a:rPr lang="ar-SA" sz="4800" b="1" dirty="0" err="1" smtClean="0"/>
              <a:t>ايماننا</a:t>
            </a:r>
            <a:r>
              <a:rPr lang="ar-SA" sz="4800" b="1" dirty="0" smtClean="0"/>
              <a:t> مجدا للمسيح</a:t>
            </a:r>
          </a:p>
          <a:p>
            <a:pPr algn="ctr">
              <a:lnSpc>
                <a:spcPct val="150000"/>
              </a:lnSpc>
            </a:pPr>
            <a:r>
              <a:rPr lang="ar-SA" sz="4800" b="1" dirty="0" smtClean="0"/>
              <a:t/>
            </a:r>
            <a:br>
              <a:rPr lang="ar-SA" sz="4800" b="1" dirty="0" smtClean="0"/>
            </a:br>
            <a:endParaRPr lang="ar-EG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5389"/>
            <a:ext cx="9982199" cy="1238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غنوا </a:t>
            </a:r>
            <a:r>
              <a:rPr lang="ar-EG" sz="4800" b="1" dirty="0" err="1" smtClean="0">
                <a:solidFill>
                  <a:srgbClr val="00582A"/>
                </a:solidFill>
              </a:rPr>
              <a:t>معايا</a:t>
            </a:r>
            <a:r>
              <a:rPr lang="ar-EG" sz="4800" b="1" dirty="0" smtClean="0">
                <a:solidFill>
                  <a:srgbClr val="00582A"/>
                </a:solidFill>
              </a:rPr>
              <a:t> يا شعب الرب  تعالوا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خلوا هتاف تسبيحنا يدوي ويعلن نصرنا فيه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وليوم مجيئه نكون شعبه اللي </a:t>
            </a:r>
            <a:r>
              <a:rPr lang="ar-EG" sz="4800" b="1" dirty="0" err="1" smtClean="0">
                <a:solidFill>
                  <a:srgbClr val="00582A"/>
                </a:solidFill>
              </a:rPr>
              <a:t>مستنيه</a:t>
            </a: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err="1" smtClean="0">
                <a:solidFill>
                  <a:srgbClr val="00582A"/>
                </a:solidFill>
              </a:rPr>
              <a:t>ومعاه</a:t>
            </a:r>
            <a:r>
              <a:rPr lang="ar-EG" sz="4800" b="1" dirty="0" smtClean="0">
                <a:solidFill>
                  <a:srgbClr val="00582A"/>
                </a:solidFill>
              </a:rPr>
              <a:t> هناك في سماه نفضل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SA" sz="4800" b="1" dirty="0" smtClean="0">
                <a:solidFill>
                  <a:srgbClr val="00582A"/>
                </a:solidFill>
              </a:rPr>
              <a:t/>
            </a:r>
            <a:br>
              <a:rPr lang="ar-SA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> </a:t>
            </a:r>
            <a:br>
              <a:rPr lang="ar-EG" sz="4800" b="1" dirty="0" smtClean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99171"/>
            <a:ext cx="9982199" cy="7954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3- </a:t>
            </a:r>
            <a:endParaRPr lang="ar-EG" sz="4800" b="1" dirty="0" smtClean="0"/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مجد </a:t>
            </a:r>
            <a:r>
              <a:rPr lang="ar-SA" sz="4800" b="1" dirty="0" smtClean="0"/>
              <a:t>الرب في وسط كنيسته </a:t>
            </a:r>
            <a:r>
              <a:rPr lang="ar-SA" sz="4800" b="1" dirty="0" err="1" smtClean="0"/>
              <a:t>بنعلنه</a:t>
            </a:r>
            <a:r>
              <a:rPr lang="ar-SA" sz="4800" b="1" dirty="0" smtClean="0"/>
              <a:t> بالتسبيح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err="1" smtClean="0"/>
              <a:t>وباصوات</a:t>
            </a:r>
            <a:r>
              <a:rPr lang="ar-SA" sz="4800" b="1" dirty="0" smtClean="0"/>
              <a:t> الحمد </a:t>
            </a:r>
            <a:r>
              <a:rPr lang="ar-SA" sz="4800" b="1" dirty="0" err="1" smtClean="0"/>
              <a:t>بنهتف</a:t>
            </a:r>
            <a:r>
              <a:rPr lang="ar-SA" sz="4800" b="1" dirty="0" smtClean="0"/>
              <a:t> علوا اسم المسيح</a:t>
            </a:r>
          </a:p>
          <a:p>
            <a:pPr algn="ctr" rtl="1">
              <a:lnSpc>
                <a:spcPct val="150000"/>
              </a:lnSpc>
            </a:pPr>
            <a:r>
              <a:rPr lang="ar-SA" sz="4800" b="1" dirty="0" smtClean="0"/>
              <a:t>رافعين صليب الرب </a:t>
            </a:r>
            <a:r>
              <a:rPr lang="ar-SA" sz="4800" b="1" dirty="0" err="1" smtClean="0"/>
              <a:t>ده</a:t>
            </a:r>
            <a:r>
              <a:rPr lang="ar-SA" sz="4800" b="1" dirty="0" smtClean="0"/>
              <a:t> </a:t>
            </a:r>
            <a:r>
              <a:rPr lang="ar-SA" sz="4800" b="1" dirty="0" err="1" smtClean="0"/>
              <a:t>احنا</a:t>
            </a:r>
            <a:r>
              <a:rPr lang="ar-SA" sz="4800" b="1" dirty="0" smtClean="0"/>
              <a:t> بدمه مفديين</a:t>
            </a:r>
          </a:p>
          <a:p>
            <a:pPr algn="ctr">
              <a:lnSpc>
                <a:spcPct val="150000"/>
              </a:lnSpc>
            </a:pPr>
            <a:r>
              <a:rPr lang="ar-SA" sz="4800" b="1" dirty="0" smtClean="0"/>
              <a:t>غالبين جنود الشر باسمه </a:t>
            </a:r>
            <a:r>
              <a:rPr lang="ar-SA" sz="4800" b="1" dirty="0" err="1" smtClean="0"/>
              <a:t>ودايما</a:t>
            </a:r>
            <a:r>
              <a:rPr lang="ar-SA" sz="4800" b="1" dirty="0" smtClean="0"/>
              <a:t> منتصرين</a:t>
            </a:r>
          </a:p>
          <a:p>
            <a:pPr algn="ctr">
              <a:lnSpc>
                <a:spcPct val="150000"/>
              </a:lnSpc>
            </a:pPr>
            <a:r>
              <a:rPr lang="ar-SA" sz="4800" b="1" dirty="0" smtClean="0"/>
              <a:t/>
            </a:r>
            <a:br>
              <a:rPr lang="ar-SA" sz="4800" b="1" dirty="0" smtClean="0"/>
            </a:br>
            <a:endParaRPr lang="ar-EG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5389"/>
            <a:ext cx="9982199" cy="1238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غنوا </a:t>
            </a:r>
            <a:r>
              <a:rPr lang="ar-EG" sz="4800" b="1" dirty="0" err="1" smtClean="0">
                <a:solidFill>
                  <a:srgbClr val="00582A"/>
                </a:solidFill>
              </a:rPr>
              <a:t>معايا</a:t>
            </a:r>
            <a:r>
              <a:rPr lang="ar-EG" sz="4800" b="1" dirty="0" smtClean="0">
                <a:solidFill>
                  <a:srgbClr val="00582A"/>
                </a:solidFill>
              </a:rPr>
              <a:t> يا شعب الرب  تعالوا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خلوا هتاف تسبيحنا يدوي ويعلن نصرنا فيه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>وليوم مجيئه نكون شعبه اللي </a:t>
            </a:r>
            <a:r>
              <a:rPr lang="ar-EG" sz="4800" b="1" dirty="0" err="1" smtClean="0">
                <a:solidFill>
                  <a:srgbClr val="00582A"/>
                </a:solidFill>
              </a:rPr>
              <a:t>مستنيه</a:t>
            </a: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err="1" smtClean="0">
                <a:solidFill>
                  <a:srgbClr val="00582A"/>
                </a:solidFill>
              </a:rPr>
              <a:t>ومعاه</a:t>
            </a:r>
            <a:r>
              <a:rPr lang="ar-EG" sz="4800" b="1" dirty="0" smtClean="0">
                <a:solidFill>
                  <a:srgbClr val="00582A"/>
                </a:solidFill>
              </a:rPr>
              <a:t> هناك في سماه نفضل </a:t>
            </a:r>
            <a:r>
              <a:rPr lang="ar-EG" sz="4800" b="1" dirty="0" err="1" smtClean="0">
                <a:solidFill>
                  <a:srgbClr val="00582A"/>
                </a:solidFill>
              </a:rPr>
              <a:t>نرنم</a:t>
            </a:r>
            <a:r>
              <a:rPr lang="ar-EG" sz="4800" b="1" dirty="0" smtClean="0">
                <a:solidFill>
                  <a:srgbClr val="00582A"/>
                </a:solidFill>
              </a:rPr>
              <a:t> ليه</a:t>
            </a:r>
          </a:p>
          <a:p>
            <a:pPr algn="ctr" rtl="1">
              <a:lnSpc>
                <a:spcPct val="150000"/>
              </a:lnSpc>
            </a:pPr>
            <a:endParaRPr lang="ar-EG" sz="4800" b="1" dirty="0" smtClean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SA" sz="4800" b="1" dirty="0" smtClean="0">
                <a:solidFill>
                  <a:srgbClr val="00582A"/>
                </a:solidFill>
              </a:rPr>
              <a:t/>
            </a:r>
            <a:br>
              <a:rPr lang="ar-SA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/>
            </a:r>
            <a:br>
              <a:rPr lang="ar-EG" sz="4800" b="1" dirty="0" smtClean="0">
                <a:solidFill>
                  <a:srgbClr val="00582A"/>
                </a:solidFill>
              </a:rPr>
            </a:br>
            <a:r>
              <a:rPr lang="ar-EG" sz="4800" b="1" dirty="0" smtClean="0">
                <a:solidFill>
                  <a:srgbClr val="00582A"/>
                </a:solidFill>
              </a:rPr>
              <a:t> </a:t>
            </a:r>
            <a:br>
              <a:rPr lang="ar-EG" sz="4800" b="1" dirty="0" smtClean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1756</TotalTime>
  <Words>130</Words>
  <Application>Microsoft Office PowerPoint</Application>
  <PresentationFormat>عرض على الشاشة (3:4)‏</PresentationFormat>
  <Paragraphs>61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224</cp:revision>
  <dcterms:created xsi:type="dcterms:W3CDTF">2021-12-07T14:30:00Z</dcterms:created>
  <dcterms:modified xsi:type="dcterms:W3CDTF">2022-05-13T10:23:58Z</dcterms:modified>
</cp:coreProperties>
</file>