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40" r:id="rId5"/>
    <p:sldId id="344" r:id="rId6"/>
    <p:sldId id="341" r:id="rId7"/>
    <p:sldId id="345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2286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يعني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يه تعلن </a:t>
            </a:r>
            <a:r>
              <a:rPr lang="ar-EG" sz="7200" b="1" dirty="0">
                <a:latin typeface="Arial" charset="0"/>
                <a:cs typeface="Arial" charset="0"/>
              </a:rPr>
              <a:t>إ</a:t>
            </a:r>
            <a:r>
              <a:rPr lang="ar-SA" sz="7200" b="1" dirty="0">
                <a:latin typeface="Arial" charset="0"/>
                <a:cs typeface="Arial" charset="0"/>
              </a:rPr>
              <a:t>يمانك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71356"/>
            <a:ext cx="91440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تمشي تذيع صلاحه و تنادي بيه قصاد عيانك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تفضل شديد وواقف مهما حظ الدنيا خانك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800" b="0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tolaan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emanak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temshi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tezeea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salaho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w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tenadi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beh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osad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eank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tefdal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shadeed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we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wakef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mahma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haz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donya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khanak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  <a:endParaRPr lang="en-US" sz="26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b="1" i="0" dirty="0">
                <a:effectLst/>
                <a:latin typeface="Inter"/>
              </a:rPr>
              <a:t>"What does it mean to declare your faith, what does it mean?</a:t>
            </a:r>
            <a:br>
              <a:rPr lang="en-US" b="1" dirty="0"/>
            </a:br>
            <a:r>
              <a:rPr lang="en-US" b="1" i="0" dirty="0">
                <a:effectLst/>
                <a:latin typeface="Inter"/>
              </a:rPr>
              <a:t>It means you walk around spreading his righteousness and calling for it in front of everyone.</a:t>
            </a:r>
            <a:br>
              <a:rPr lang="en-US" b="1" dirty="0"/>
            </a:br>
            <a:r>
              <a:rPr lang="en-US" b="1" i="0" dirty="0">
                <a:effectLst/>
                <a:latin typeface="Inter"/>
              </a:rPr>
              <a:t>It means you remain strong and standing no matter how much the world betrays you."</a:t>
            </a:r>
            <a:endParaRPr lang="ar-EG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maseh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We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yesor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6001"/>
            <a:ext cx="9144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الريح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بتعصف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تفضل أنت واقف مكانك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لما الحلم يهرب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ماتكونش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دي نهاية زمانك</a:t>
            </a:r>
            <a:endParaRPr lang="ar-EG" sz="4000" b="1" dirty="0"/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Inter"/>
              </a:rPr>
              <a:t>tolaan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Inter"/>
              </a:rPr>
              <a:t>emanak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  <a:endParaRPr lang="en-US" sz="26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lama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reeh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beteasaf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tefdel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enta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wakef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makanak</a:t>
            </a:r>
            <a:endParaRPr lang="en-US" sz="26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lama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helm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yehrab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matkonsh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di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nehayet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600" b="1" i="0" dirty="0" err="1">
                <a:solidFill>
                  <a:srgbClr val="FF0000"/>
                </a:solidFill>
                <a:effectLst/>
                <a:latin typeface="Inter"/>
              </a:rPr>
              <a:t>zamanak</a:t>
            </a:r>
            <a:r>
              <a:rPr lang="en-US" sz="26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000" b="1" i="0" dirty="0">
                <a:effectLst/>
                <a:latin typeface="Inter"/>
              </a:rPr>
              <a:t>"What does it mean to declare your faith, what does it mean?</a:t>
            </a:r>
          </a:p>
          <a:p>
            <a:pPr algn="ctr" rtl="1"/>
            <a:r>
              <a:rPr lang="en-US" sz="2000" b="1" i="0" dirty="0">
                <a:effectLst/>
                <a:latin typeface="Inter"/>
              </a:rPr>
              <a:t>It means when the wind blows fiercely, you remain standing in your place.</a:t>
            </a:r>
          </a:p>
          <a:p>
            <a:pPr algn="ctr" rtl="1"/>
            <a:r>
              <a:rPr lang="en-US" sz="2000" b="1" i="0" dirty="0">
                <a:effectLst/>
                <a:latin typeface="Inter"/>
              </a:rPr>
              <a:t>It means when the dream escapes, this isn’t the end of your time."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1999130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maseh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We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yesor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2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71356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إيه تعلن إيمانك يعني إيه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قبل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ماتيجي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حاجة اليقين يملا كيانك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يعني ظرفك مر قاسي و أنت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شايفه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خير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عشانك</a:t>
            </a:r>
            <a:endParaRPr lang="ar-EG" sz="4000" b="1" dirty="0"/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3200" b="1" i="0" dirty="0">
                <a:solidFill>
                  <a:srgbClr val="FF0000"/>
                </a:solidFill>
                <a:effectLst/>
                <a:latin typeface="Inter"/>
              </a:rPr>
              <a:t>"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tolaan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emanak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eh</a:t>
            </a:r>
            <a:endParaRPr lang="en-US" sz="32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kabl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tegi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haga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yakeen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yemla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kyanak</a:t>
            </a:r>
            <a:endParaRPr lang="en-US" sz="2800" b="1" i="0" dirty="0">
              <a:solidFill>
                <a:srgbClr val="FF0000"/>
              </a:solidFill>
              <a:effectLst/>
              <a:latin typeface="Inter"/>
            </a:endParaRPr>
          </a:p>
          <a:p>
            <a:pPr algn="ctr" rtl="1"/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Yaani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zarfak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mor kasi we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enta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shayfo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khair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Inter"/>
              </a:rPr>
              <a:t>ashanak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Inter"/>
              </a:rPr>
              <a:t>“</a:t>
            </a:r>
          </a:p>
          <a:p>
            <a:pPr algn="ctr" rtl="1"/>
            <a:endParaRPr lang="ar-EG" sz="4000" b="1" dirty="0">
              <a:solidFill>
                <a:srgbClr val="000000"/>
              </a:solidFill>
              <a:latin typeface="Helvetica Neue"/>
            </a:endParaRPr>
          </a:p>
          <a:p>
            <a:pPr algn="ctr" rtl="1"/>
            <a:r>
              <a:rPr lang="en-US" sz="2000" b="1" i="0" dirty="0">
                <a:effectLst/>
                <a:latin typeface="Inter"/>
              </a:rPr>
              <a:t>"What does it mean to declare your faith, what does it mean?</a:t>
            </a:r>
            <a:br>
              <a:rPr lang="en-US" sz="2000" b="1" dirty="0"/>
            </a:br>
            <a:r>
              <a:rPr lang="en-US" sz="2000" b="1" i="0" dirty="0">
                <a:effectLst/>
                <a:latin typeface="Inter"/>
              </a:rPr>
              <a:t>It means before anything comes, certainty fills your being.</a:t>
            </a:r>
            <a:br>
              <a:rPr lang="en-US" sz="2000" b="1" dirty="0"/>
            </a:br>
            <a:r>
              <a:rPr lang="en-US" sz="2000" b="1" i="0" dirty="0">
                <a:effectLst/>
                <a:latin typeface="Inter"/>
              </a:rPr>
              <a:t>It means your situation is bitter and harsh, yet you see it as good for your sake."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372214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27531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3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المسيح هو الضمان وسط دنيا حلاها مر</a:t>
            </a:r>
          </a:p>
          <a:p>
            <a:pPr algn="ctr">
              <a:defRPr/>
            </a:pPr>
            <a:r>
              <a:rPr lang="ar-EG" sz="4400" b="1" dirty="0">
                <a:solidFill>
                  <a:srgbClr val="003300"/>
                </a:solidFill>
              </a:rPr>
              <a:t>و الحياة من غير إيمان أبداً ما فيها شيء يسر</a:t>
            </a:r>
          </a:p>
          <a:p>
            <a:pPr algn="ctr">
              <a:defRPr/>
            </a:pPr>
            <a:endParaRPr lang="ar-EG" sz="44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"El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maseh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howa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daman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wasat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denya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hlaha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mor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We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el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haya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mn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gheer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eman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abadan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ma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feha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 shay </a:t>
            </a:r>
            <a:r>
              <a:rPr lang="en-US" sz="2800" b="1" i="0" dirty="0" err="1">
                <a:solidFill>
                  <a:srgbClr val="002060"/>
                </a:solidFill>
                <a:effectLst/>
                <a:latin typeface="Inter"/>
              </a:rPr>
              <a:t>yesor</a:t>
            </a:r>
            <a:r>
              <a:rPr lang="en-US" sz="2800" b="1" i="0" dirty="0">
                <a:solidFill>
                  <a:srgbClr val="002060"/>
                </a:solidFill>
                <a:effectLst/>
                <a:latin typeface="Inter"/>
              </a:rPr>
              <a:t>“</a:t>
            </a: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endParaRPr lang="en-US" sz="2800" b="1" dirty="0">
              <a:solidFill>
                <a:srgbClr val="002060"/>
              </a:solidFill>
              <a:latin typeface="Inter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"Christ is the guarantee in a world whose sweetness is bitter,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life without faith never has anything to delight."</a:t>
            </a:r>
            <a:endParaRPr lang="ar-EG" sz="2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045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495</Words>
  <Application>Microsoft Office PowerPoint</Application>
  <PresentationFormat>عرض على الشاشة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Inter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120</cp:revision>
  <dcterms:created xsi:type="dcterms:W3CDTF">2021-12-07T14:30:00Z</dcterms:created>
  <dcterms:modified xsi:type="dcterms:W3CDTF">2025-05-02T16:02:30Z</dcterms:modified>
</cp:coreProperties>
</file>