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5" r:id="rId3"/>
    <p:sldId id="335" r:id="rId4"/>
    <p:sldId id="340" r:id="rId5"/>
    <p:sldId id="342" r:id="rId6"/>
    <p:sldId id="341" r:id="rId7"/>
    <p:sldId id="338" r:id="rId8"/>
    <p:sldId id="343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2" d="100"/>
          <a:sy n="82" d="100"/>
        </p:scale>
        <p:origin x="120" y="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228600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يعني </a:t>
            </a:r>
            <a:r>
              <a:rPr lang="ar-EG" sz="7200" b="1" dirty="0">
                <a:latin typeface="Arial" charset="0"/>
                <a:cs typeface="Arial" charset="0"/>
              </a:rPr>
              <a:t>إ</a:t>
            </a:r>
            <a:r>
              <a:rPr lang="ar-SA" sz="7200" b="1" dirty="0">
                <a:latin typeface="Arial" charset="0"/>
                <a:cs typeface="Arial" charset="0"/>
              </a:rPr>
              <a:t>يه تعلن </a:t>
            </a:r>
            <a:r>
              <a:rPr lang="ar-EG" sz="7200" b="1" dirty="0">
                <a:latin typeface="Arial" charset="0"/>
                <a:cs typeface="Arial" charset="0"/>
              </a:rPr>
              <a:t>إ</a:t>
            </a:r>
            <a:r>
              <a:rPr lang="ar-SA" sz="7200" b="1" dirty="0">
                <a:latin typeface="Arial" charset="0"/>
                <a:cs typeface="Arial" charset="0"/>
              </a:rPr>
              <a:t>يمانك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71356"/>
            <a:ext cx="91440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إيه تعلن إيمانك يعني إيه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تمشي تذيع صلاحه و تنادي بيه قصاد عيانك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تفضل شديد وواقف مهما حظ الدنيا خانك</a:t>
            </a:r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0" i="0" dirty="0">
                <a:solidFill>
                  <a:srgbClr val="FF0000"/>
                </a:solidFill>
                <a:effectLst/>
                <a:latin typeface="Inter"/>
              </a:rPr>
              <a:t>"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eh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talan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eemanak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eh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temshi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tzeea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salaho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w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tnadi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bih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osad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ayanak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tefdal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shadeed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w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waqef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mahma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haz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el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denya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khanak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“</a:t>
            </a:r>
            <a:endParaRPr lang="en-US" sz="2600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b="1" i="0" dirty="0">
                <a:effectLst/>
                <a:latin typeface="Inter"/>
              </a:rPr>
              <a:t>"What does it mean to declare your faith, what does it mean?</a:t>
            </a:r>
            <a:br>
              <a:rPr lang="en-US" b="1" dirty="0"/>
            </a:br>
            <a:r>
              <a:rPr lang="en-US" b="1" i="0" dirty="0">
                <a:effectLst/>
                <a:latin typeface="Inter"/>
              </a:rPr>
              <a:t>It means you walk around spreading his righteousness and calling for it in front of everyone.</a:t>
            </a:r>
            <a:br>
              <a:rPr lang="en-US" b="1" dirty="0"/>
            </a:br>
            <a:r>
              <a:rPr lang="en-US" b="1" i="0" dirty="0">
                <a:effectLst/>
                <a:latin typeface="Inter"/>
              </a:rPr>
              <a:t>It means you remain strong and standing no matter how much the world betrays you."</a:t>
            </a:r>
            <a:endParaRPr lang="ar-EG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27531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المسيح هو الضمان وسط دنيا حلاها مر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و الحياة من غير إيمان أبداً ما فيها شيء يسر</a:t>
            </a:r>
          </a:p>
          <a:p>
            <a:pPr algn="ctr">
              <a:defRPr/>
            </a:pPr>
            <a:endParaRPr lang="ar-EG" sz="4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"El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masih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howa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daman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wasat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denya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hlaha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mor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W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haya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gheer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eeman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abadan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ma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feeha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shay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yeser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“</a:t>
            </a: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"Christ is the guarantee in a world whose sweetness is bitter,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And life without faith never has anything to delight."</a:t>
            </a:r>
            <a:endParaRPr lang="ar-EG" sz="2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6001"/>
            <a:ext cx="9144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إيه تعلن إيمانك يعني إيه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لما الريح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بتعصف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تفضل أنت واقف مكانك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لما الحلم يهرب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ماتكونش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دي نهاية زمانك</a:t>
            </a:r>
            <a:endParaRPr lang="ar-EG" sz="4000" b="1" dirty="0"/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"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eh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talan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eemanak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eh</a:t>
            </a:r>
          </a:p>
          <a:p>
            <a:pPr algn="ctr" rtl="1"/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lama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el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reeh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bteasaf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tefdel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enta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waqef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makanak</a:t>
            </a:r>
            <a:endParaRPr lang="en-US" sz="2600" b="1" i="0" dirty="0">
              <a:solidFill>
                <a:srgbClr val="FF0000"/>
              </a:solidFill>
              <a:effectLst/>
              <a:latin typeface="Inter"/>
            </a:endParaRPr>
          </a:p>
          <a:p>
            <a:pPr algn="ctr" rtl="1"/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lama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el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helm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yehrab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matkonsh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di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nehayet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zamanak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“</a:t>
            </a:r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000" b="1" i="0" dirty="0">
                <a:effectLst/>
                <a:latin typeface="Inter"/>
              </a:rPr>
              <a:t>"What does it mean to declare your faith, what does it mean?</a:t>
            </a:r>
          </a:p>
          <a:p>
            <a:pPr algn="ctr" rtl="1"/>
            <a:r>
              <a:rPr lang="en-US" sz="2000" b="1" i="0" dirty="0">
                <a:effectLst/>
                <a:latin typeface="Inter"/>
              </a:rPr>
              <a:t>It means when the wind blows fiercely, you remain standing in your place.</a:t>
            </a:r>
          </a:p>
          <a:p>
            <a:pPr algn="ctr" rtl="1"/>
            <a:r>
              <a:rPr lang="en-US" sz="2000" b="1" i="0" dirty="0">
                <a:effectLst/>
                <a:latin typeface="Inter"/>
              </a:rPr>
              <a:t>It means when the dream escapes, this isn’t the end of your time."</a:t>
            </a:r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199913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27531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المسيح هو الضمان وسط دنيا حلاها مر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و الحياة من غير إيمان أبداً ما فيها شيء يسر</a:t>
            </a:r>
          </a:p>
          <a:p>
            <a:pPr algn="ctr">
              <a:defRPr/>
            </a:pPr>
            <a:endParaRPr lang="ar-EG" sz="4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"El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masih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howa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daman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wasat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denya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hlaha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mor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W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haya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gheer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eeman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abadan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ma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feeha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shay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yeser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“</a:t>
            </a: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"Christ is the guarantee in a world whose sweetness is bitter,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And life without faith never has anything to delight."</a:t>
            </a:r>
            <a:endParaRPr lang="ar-EG" sz="2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928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71356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إيه تعلن إيمانك يعني إيه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قبل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ماتيجي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حاجة اليقين يملا كيانك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ظرفك مر قاسي و أنت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شايفه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خير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عشانك</a:t>
            </a:r>
            <a:endParaRPr lang="ar-EG" sz="4000" b="1" dirty="0"/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"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eh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talan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eemanak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eh</a:t>
            </a:r>
          </a:p>
          <a:p>
            <a:pPr algn="ctr" rtl="1"/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qabl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ma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tegi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haga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yaqeen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yemla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kyanak</a:t>
            </a:r>
            <a:endParaRPr lang="en-US" sz="2800" b="1" i="0" dirty="0">
              <a:solidFill>
                <a:srgbClr val="FF0000"/>
              </a:solidFill>
              <a:effectLst/>
              <a:latin typeface="Inter"/>
            </a:endParaRPr>
          </a:p>
          <a:p>
            <a:pPr algn="ctr" rtl="1"/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zarfak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mor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qasi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w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enta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shayfo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khair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aashanak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“</a:t>
            </a:r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000" b="1" i="0" dirty="0">
                <a:effectLst/>
                <a:latin typeface="Inter"/>
              </a:rPr>
              <a:t>"What does it mean to declare your faith, what does it mean?</a:t>
            </a:r>
            <a:br>
              <a:rPr lang="en-US" sz="2000" b="1" dirty="0"/>
            </a:br>
            <a:r>
              <a:rPr lang="en-US" sz="2000" b="1" i="0" dirty="0">
                <a:effectLst/>
                <a:latin typeface="Inter"/>
              </a:rPr>
              <a:t>It means before anything comes, certainty fills your being.</a:t>
            </a:r>
            <a:br>
              <a:rPr lang="en-US" sz="2000" b="1" dirty="0"/>
            </a:br>
            <a:r>
              <a:rPr lang="en-US" sz="2000" b="1" i="0" dirty="0">
                <a:effectLst/>
                <a:latin typeface="Inter"/>
              </a:rPr>
              <a:t>It means your situation is bitter and harsh, yet you see it as good for your sake."</a:t>
            </a:r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372214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5110"/>
            <a:ext cx="9144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إيه تعلن إيمانك يعني إيه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قبل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ماتيجي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حاجة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اليقين يملا كيانك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ظرفك مر قاسي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 أنت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شايفه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خير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عشانك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989181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27531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المسيح هو الضمان وسط دنيا حلاها مر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و الحياة من غير إيمان أبداً ما فيها شيء يسر</a:t>
            </a:r>
          </a:p>
          <a:p>
            <a:pPr algn="ctr">
              <a:defRPr/>
            </a:pPr>
            <a:endParaRPr lang="ar-EG" sz="4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"El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masih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howa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daman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wasat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denya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hlaha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mor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W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haya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gheer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eeman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abadan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ma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feeha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shay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yeser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“</a:t>
            </a: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"Christ is the guarantee in a world whose sweetness is bitter,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And life without faith never has anything to delight."</a:t>
            </a:r>
            <a:endParaRPr lang="ar-EG" sz="2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401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518</Words>
  <Application>Microsoft Office PowerPoint</Application>
  <PresentationFormat>عرض على الشاشة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Inter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119</cp:revision>
  <dcterms:created xsi:type="dcterms:W3CDTF">2021-12-07T14:30:00Z</dcterms:created>
  <dcterms:modified xsi:type="dcterms:W3CDTF">2025-02-25T08:41:18Z</dcterms:modified>
</cp:coreProperties>
</file>