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7" d="100"/>
          <a:sy n="57" d="100"/>
        </p:scale>
        <p:origin x="60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يعني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يه تعلن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يمانك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تمشي تذيع صلاحه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 تنادي بيه قصاد عيانك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تفضل شديد وواقف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مهما حظ الدنيا خانك</a:t>
            </a:r>
            <a:endParaRPr lang="ar-EG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المسيح هو الضمان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وسط دنيا حلاها مر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 الحياة من غير إيمان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أبداً ما فيها شيء يسر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الريح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بتعصف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تفضل أنت واقف مكانك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الحلم يهرب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ماتكونش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دي نهاية زمانك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73355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المسيح هو الضمان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وسط دنيا حلاها مر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 الحياة من غير إيمان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أبداً ما فيها شيء يسر</a:t>
            </a:r>
          </a:p>
        </p:txBody>
      </p:sp>
    </p:spTree>
    <p:extLst>
      <p:ext uri="{BB962C8B-B14F-4D97-AF65-F5344CB8AC3E}">
        <p14:creationId xmlns:p14="http://schemas.microsoft.com/office/powerpoint/2010/main" val="313533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5110"/>
            <a:ext cx="9144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قبل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ماتيجي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حاجة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اليقين يملا كيانك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يعني ظرفك مر قاسي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 أنت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شايفه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خير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عشانك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98918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5282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المسيح هو الضمان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وسط دنيا حلاها مر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 الحياة من غير إيمان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أبداً ما فيها شيء يسر</a:t>
            </a:r>
          </a:p>
        </p:txBody>
      </p:sp>
    </p:spTree>
    <p:extLst>
      <p:ext uri="{BB962C8B-B14F-4D97-AF65-F5344CB8AC3E}">
        <p14:creationId xmlns:p14="http://schemas.microsoft.com/office/powerpoint/2010/main" val="416387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134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2025-01-28T11:20:08Z</dcterms:modified>
</cp:coreProperties>
</file>