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46" r:id="rId4"/>
    <p:sldId id="347" r:id="rId5"/>
    <p:sldId id="348" r:id="rId6"/>
    <p:sldId id="349" r:id="rId7"/>
    <p:sldId id="350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22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أ</a:t>
            </a:r>
            <a:r>
              <a:rPr lang="ar-SA" sz="6000" b="1" dirty="0">
                <a:latin typeface="Arial" charset="0"/>
                <a:cs typeface="Arial" charset="0"/>
              </a:rPr>
              <a:t>دخل لقدسك (كردي)‪‬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3555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1-</a:t>
            </a:r>
            <a:endParaRPr lang="ar-EG" sz="28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Dikevim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hembêza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,</a:t>
            </a:r>
          </a:p>
          <a:p>
            <a:pPr algn="ctr" rtl="1"/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dibînim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hizûra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endParaRPr lang="en-US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Daxwaziya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min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rewanê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endParaRPr lang="en-US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en-US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en-US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Tu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Xwedayê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min e, </a:t>
            </a:r>
          </a:p>
          <a:p>
            <a:pPr algn="ctr" rtl="1"/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hêz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û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hebûna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min e</a:t>
            </a:r>
          </a:p>
          <a:p>
            <a:pPr algn="ctr" rtl="1"/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Tirs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nema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ji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hezkirina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endParaRPr lang="ar-EG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88024"/>
            <a:ext cx="9144000" cy="1998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400" b="1" dirty="0" err="1">
                <a:latin typeface="Arial" charset="0"/>
                <a:cs typeface="Arial" charset="0"/>
              </a:rPr>
              <a:t>Dê</a:t>
            </a:r>
            <a:r>
              <a:rPr lang="en-US" sz="4400" b="1" dirty="0">
                <a:latin typeface="Arial" charset="0"/>
                <a:cs typeface="Arial" charset="0"/>
              </a:rPr>
              <a:t> were, bi </a:t>
            </a:r>
            <a:r>
              <a:rPr lang="en-US" sz="4400" b="1" dirty="0" err="1">
                <a:latin typeface="Arial" charset="0"/>
                <a:cs typeface="Arial" charset="0"/>
              </a:rPr>
              <a:t>rewanê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xwe</a:t>
            </a:r>
            <a:endParaRPr lang="en-US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atin typeface="Arial" charset="0"/>
                <a:cs typeface="Arial" charset="0"/>
              </a:rPr>
              <a:t>Min </a:t>
            </a:r>
            <a:r>
              <a:rPr lang="en-US" sz="4400" b="1" dirty="0" err="1">
                <a:latin typeface="Arial" charset="0"/>
                <a:cs typeface="Arial" charset="0"/>
              </a:rPr>
              <a:t>bibe</a:t>
            </a:r>
            <a:r>
              <a:rPr lang="en-US" sz="4400" b="1" dirty="0">
                <a:latin typeface="Arial" charset="0"/>
                <a:cs typeface="Arial" charset="0"/>
              </a:rPr>
              <a:t>, </a:t>
            </a:r>
            <a:r>
              <a:rPr lang="en-US" sz="4400" b="1" dirty="0" err="1">
                <a:latin typeface="Arial" charset="0"/>
                <a:cs typeface="Arial" charset="0"/>
              </a:rPr>
              <a:t>jîna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xwe</a:t>
            </a:r>
            <a:endParaRPr lang="en-US" sz="4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9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66800"/>
            <a:ext cx="9144000" cy="402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A niha, hêza Xweda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Me sax dike, bi destê xwe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A niha çemên jînê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Jînê dide mirovê xwe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203972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451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3600" b="1" dirty="0">
                <a:latin typeface="Arial" charset="0"/>
                <a:cs typeface="Arial" charset="0"/>
              </a:rPr>
              <a:t>2-</a:t>
            </a:r>
            <a:endParaRPr lang="ar-EG" sz="28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000" b="1" dirty="0"/>
              <a:t>Tu </a:t>
            </a:r>
            <a:r>
              <a:rPr lang="en-US" sz="4000" b="1" dirty="0" err="1"/>
              <a:t>Xwedayê</a:t>
            </a:r>
            <a:r>
              <a:rPr lang="en-US" sz="4000" b="1" dirty="0"/>
              <a:t> </a:t>
            </a:r>
            <a:r>
              <a:rPr lang="en-US" sz="4000" b="1" dirty="0" err="1"/>
              <a:t>evînê</a:t>
            </a:r>
            <a:r>
              <a:rPr lang="en-US" sz="4000" b="1" dirty="0"/>
              <a:t>, </a:t>
            </a:r>
            <a:r>
              <a:rPr lang="en-US" sz="4000" b="1" dirty="0" err="1"/>
              <a:t>cihê</a:t>
            </a:r>
            <a:r>
              <a:rPr lang="en-US" sz="4000" b="1" dirty="0"/>
              <a:t> </a:t>
            </a:r>
            <a:r>
              <a:rPr lang="en-US" sz="4000" b="1" dirty="0" err="1"/>
              <a:t>şahi</a:t>
            </a:r>
            <a:r>
              <a:rPr lang="en-US" sz="4000" b="1" dirty="0"/>
              <a:t> û </a:t>
            </a:r>
            <a:r>
              <a:rPr lang="en-US" sz="4000" b="1" dirty="0" err="1"/>
              <a:t>mizgînê</a:t>
            </a:r>
            <a:endParaRPr lang="en-US" sz="4000" b="1" dirty="0"/>
          </a:p>
          <a:p>
            <a:pPr algn="ctr" rtl="1">
              <a:lnSpc>
                <a:spcPct val="150000"/>
              </a:lnSpc>
            </a:pPr>
            <a:r>
              <a:rPr lang="en-US" sz="4000" b="1" dirty="0" err="1"/>
              <a:t>Şadibim</a:t>
            </a:r>
            <a:r>
              <a:rPr lang="en-US" sz="4000" b="1" dirty="0"/>
              <a:t> ji </a:t>
            </a:r>
            <a:r>
              <a:rPr lang="en-US" sz="4000" b="1" dirty="0" err="1"/>
              <a:t>vîna</a:t>
            </a:r>
            <a:r>
              <a:rPr lang="en-US" sz="4000" b="1" dirty="0"/>
              <a:t> </a:t>
            </a:r>
            <a:r>
              <a:rPr lang="en-US" sz="4000" b="1" dirty="0" err="1"/>
              <a:t>navê</a:t>
            </a:r>
            <a:r>
              <a:rPr lang="en-US" sz="4000" b="1" dirty="0"/>
              <a:t> </a:t>
            </a:r>
            <a:r>
              <a:rPr lang="en-US" sz="4000" b="1" dirty="0" err="1"/>
              <a:t>Te</a:t>
            </a:r>
            <a:endParaRPr lang="en-US" sz="4000" b="1" dirty="0"/>
          </a:p>
          <a:p>
            <a:pPr algn="ctr" rtl="1">
              <a:lnSpc>
                <a:spcPct val="150000"/>
              </a:lnSpc>
            </a:pPr>
            <a:r>
              <a:rPr lang="en-US" sz="4000" b="1" dirty="0"/>
              <a:t>Tu </a:t>
            </a:r>
            <a:r>
              <a:rPr lang="en-US" sz="4000" b="1" dirty="0" err="1"/>
              <a:t>yî</a:t>
            </a:r>
            <a:r>
              <a:rPr lang="en-US" sz="4000" b="1" dirty="0"/>
              <a:t> </a:t>
            </a:r>
            <a:r>
              <a:rPr lang="en-US" sz="4000" b="1" dirty="0" err="1"/>
              <a:t>aştiya</a:t>
            </a:r>
            <a:r>
              <a:rPr lang="en-US" sz="4000" b="1" dirty="0"/>
              <a:t> min e, Tu </a:t>
            </a:r>
            <a:r>
              <a:rPr lang="en-US" sz="4000" b="1" dirty="0" err="1"/>
              <a:t>yî</a:t>
            </a:r>
            <a:r>
              <a:rPr lang="en-US" sz="4000" b="1" dirty="0"/>
              <a:t> </a:t>
            </a:r>
            <a:r>
              <a:rPr lang="en-US" sz="4000" b="1" dirty="0" err="1"/>
              <a:t>hêviya</a:t>
            </a:r>
            <a:r>
              <a:rPr lang="en-US" sz="4000" b="1" dirty="0"/>
              <a:t> min e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 err="1"/>
              <a:t>Padişahê</a:t>
            </a:r>
            <a:r>
              <a:rPr lang="en-US" sz="4000" b="1" dirty="0"/>
              <a:t> </a:t>
            </a:r>
            <a:r>
              <a:rPr lang="en-US" sz="4000" b="1" dirty="0" err="1"/>
              <a:t>jîna</a:t>
            </a:r>
            <a:r>
              <a:rPr lang="en-US" sz="4000" b="1" dirty="0"/>
              <a:t> min e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36036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88024"/>
            <a:ext cx="9144000" cy="1998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400" b="1" dirty="0" err="1">
                <a:latin typeface="Arial" charset="0"/>
                <a:cs typeface="Arial" charset="0"/>
              </a:rPr>
              <a:t>Dê</a:t>
            </a:r>
            <a:r>
              <a:rPr lang="en-US" sz="4400" b="1" dirty="0">
                <a:latin typeface="Arial" charset="0"/>
                <a:cs typeface="Arial" charset="0"/>
              </a:rPr>
              <a:t> were, bi </a:t>
            </a:r>
            <a:r>
              <a:rPr lang="en-US" sz="4400" b="1" dirty="0" err="1">
                <a:latin typeface="Arial" charset="0"/>
                <a:cs typeface="Arial" charset="0"/>
              </a:rPr>
              <a:t>rewanê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xwe</a:t>
            </a:r>
            <a:endParaRPr lang="en-US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atin typeface="Arial" charset="0"/>
                <a:cs typeface="Arial" charset="0"/>
              </a:rPr>
              <a:t>Min </a:t>
            </a:r>
            <a:r>
              <a:rPr lang="en-US" sz="4400" b="1" dirty="0" err="1">
                <a:latin typeface="Arial" charset="0"/>
                <a:cs typeface="Arial" charset="0"/>
              </a:rPr>
              <a:t>bibe</a:t>
            </a:r>
            <a:r>
              <a:rPr lang="en-US" sz="4400" b="1" dirty="0">
                <a:latin typeface="Arial" charset="0"/>
                <a:cs typeface="Arial" charset="0"/>
              </a:rPr>
              <a:t>, </a:t>
            </a:r>
            <a:r>
              <a:rPr lang="en-US" sz="4400" b="1" dirty="0" err="1">
                <a:latin typeface="Arial" charset="0"/>
                <a:cs typeface="Arial" charset="0"/>
              </a:rPr>
              <a:t>jîna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xwe</a:t>
            </a:r>
            <a:endParaRPr lang="en-US" sz="4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2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66800"/>
            <a:ext cx="9144000" cy="402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A niha, hêza Xweda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Me sax dike, bi destê xwe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A niha çemên jînê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Jînê dide mirovê xwe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301404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127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2025-03-04T10:59:42Z</dcterms:modified>
</cp:coreProperties>
</file>