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5" r:id="rId3"/>
    <p:sldId id="346" r:id="rId4"/>
    <p:sldId id="347" r:id="rId5"/>
    <p:sldId id="348" r:id="rId6"/>
    <p:sldId id="349" r:id="rId7"/>
    <p:sldId id="350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82" d="100"/>
          <a:sy n="82" d="100"/>
        </p:scale>
        <p:origin x="120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229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أ</a:t>
            </a:r>
            <a:r>
              <a:rPr lang="ar-SA" sz="6000" b="1" dirty="0">
                <a:latin typeface="Arial" charset="0"/>
                <a:cs typeface="Arial" charset="0"/>
              </a:rPr>
              <a:t>دخل لقدسك (كردي)‪‬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43555"/>
            <a:ext cx="91440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3600" b="1" dirty="0">
                <a:latin typeface="Arial" charset="0"/>
                <a:cs typeface="Arial" charset="0"/>
              </a:rPr>
              <a:t>1-</a:t>
            </a:r>
            <a:endParaRPr lang="ar-EG" sz="2800" b="1" dirty="0">
              <a:latin typeface="Arial" charset="0"/>
              <a:cs typeface="Arial" charset="0"/>
            </a:endParaRPr>
          </a:p>
          <a:p>
            <a:pPr algn="ctr" rtl="1"/>
            <a:r>
              <a:rPr lang="en-US" sz="4000" b="1" i="0" dirty="0" err="1">
                <a:solidFill>
                  <a:srgbClr val="000000"/>
                </a:solidFill>
                <a:effectLst/>
                <a:latin typeface="Helvetica Neue"/>
              </a:rPr>
              <a:t>Dikevim</a:t>
            </a:r>
            <a:r>
              <a:rPr lang="en-US" sz="4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US" sz="4000" b="1" i="0" dirty="0" err="1">
                <a:solidFill>
                  <a:srgbClr val="000000"/>
                </a:solidFill>
                <a:effectLst/>
                <a:latin typeface="Helvetica Neue"/>
              </a:rPr>
              <a:t>hembêza</a:t>
            </a:r>
            <a:r>
              <a:rPr lang="en-US" sz="4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US" sz="4000" b="1" i="0" dirty="0" err="1">
                <a:solidFill>
                  <a:srgbClr val="000000"/>
                </a:solidFill>
                <a:effectLst/>
                <a:latin typeface="Helvetica Neue"/>
              </a:rPr>
              <a:t>Te</a:t>
            </a:r>
            <a:r>
              <a:rPr lang="en-US" sz="4000" b="1" i="0" dirty="0">
                <a:solidFill>
                  <a:srgbClr val="000000"/>
                </a:solidFill>
                <a:effectLst/>
                <a:latin typeface="Helvetica Neue"/>
              </a:rPr>
              <a:t>,</a:t>
            </a:r>
          </a:p>
          <a:p>
            <a:pPr algn="ctr" rtl="1"/>
            <a:r>
              <a:rPr lang="en-US" sz="4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US" sz="4000" b="1" i="0" dirty="0" err="1">
                <a:solidFill>
                  <a:srgbClr val="000000"/>
                </a:solidFill>
                <a:effectLst/>
                <a:latin typeface="Helvetica Neue"/>
              </a:rPr>
              <a:t>dibînim</a:t>
            </a:r>
            <a:r>
              <a:rPr lang="en-US" sz="4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US" sz="4000" b="1" i="0" dirty="0" err="1">
                <a:solidFill>
                  <a:srgbClr val="000000"/>
                </a:solidFill>
                <a:effectLst/>
                <a:latin typeface="Helvetica Neue"/>
              </a:rPr>
              <a:t>hizûra</a:t>
            </a:r>
            <a:r>
              <a:rPr lang="en-US" sz="4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US" sz="4000" b="1" i="0" dirty="0" err="1">
                <a:solidFill>
                  <a:srgbClr val="000000"/>
                </a:solidFill>
                <a:effectLst/>
                <a:latin typeface="Helvetica Neue"/>
              </a:rPr>
              <a:t>Te</a:t>
            </a:r>
            <a:endParaRPr lang="en-US" sz="4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en-US" sz="4000" b="1" i="0" dirty="0" err="1">
                <a:solidFill>
                  <a:srgbClr val="000000"/>
                </a:solidFill>
                <a:effectLst/>
                <a:latin typeface="Helvetica Neue"/>
              </a:rPr>
              <a:t>Daxwaziya</a:t>
            </a:r>
            <a:r>
              <a:rPr lang="en-US" sz="4000" b="1" i="0" dirty="0">
                <a:solidFill>
                  <a:srgbClr val="000000"/>
                </a:solidFill>
                <a:effectLst/>
                <a:latin typeface="Helvetica Neue"/>
              </a:rPr>
              <a:t> min </a:t>
            </a:r>
            <a:r>
              <a:rPr lang="en-US" sz="4000" b="1" i="0" dirty="0" err="1">
                <a:solidFill>
                  <a:srgbClr val="000000"/>
                </a:solidFill>
                <a:effectLst/>
                <a:latin typeface="Helvetica Neue"/>
              </a:rPr>
              <a:t>rewanê</a:t>
            </a:r>
            <a:r>
              <a:rPr lang="en-US" sz="4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US" sz="4000" b="1" i="0" dirty="0" err="1">
                <a:solidFill>
                  <a:srgbClr val="000000"/>
                </a:solidFill>
                <a:effectLst/>
                <a:latin typeface="Helvetica Neue"/>
              </a:rPr>
              <a:t>Te</a:t>
            </a:r>
            <a:endParaRPr lang="en-US" sz="4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endParaRPr lang="en-US" sz="4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endParaRPr lang="en-US" sz="4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en-US" sz="4000" b="1" i="0" dirty="0">
                <a:solidFill>
                  <a:srgbClr val="000000"/>
                </a:solidFill>
                <a:effectLst/>
                <a:latin typeface="Helvetica Neue"/>
              </a:rPr>
              <a:t>Tu </a:t>
            </a:r>
            <a:r>
              <a:rPr lang="en-US" sz="4000" b="1" i="0" dirty="0" err="1">
                <a:solidFill>
                  <a:srgbClr val="000000"/>
                </a:solidFill>
                <a:effectLst/>
                <a:latin typeface="Helvetica Neue"/>
              </a:rPr>
              <a:t>Xwedayê</a:t>
            </a:r>
            <a:r>
              <a:rPr lang="en-US" sz="4000" b="1" i="0" dirty="0">
                <a:solidFill>
                  <a:srgbClr val="000000"/>
                </a:solidFill>
                <a:effectLst/>
                <a:latin typeface="Helvetica Neue"/>
              </a:rPr>
              <a:t> min e, </a:t>
            </a:r>
          </a:p>
          <a:p>
            <a:pPr algn="ctr" rtl="1"/>
            <a:r>
              <a:rPr lang="en-US" sz="4000" b="1" i="0" dirty="0" err="1">
                <a:solidFill>
                  <a:srgbClr val="000000"/>
                </a:solidFill>
                <a:effectLst/>
                <a:latin typeface="Helvetica Neue"/>
              </a:rPr>
              <a:t>hêz</a:t>
            </a:r>
            <a:r>
              <a:rPr lang="en-US" sz="4000" b="1" i="0" dirty="0">
                <a:solidFill>
                  <a:srgbClr val="000000"/>
                </a:solidFill>
                <a:effectLst/>
                <a:latin typeface="Helvetica Neue"/>
              </a:rPr>
              <a:t> û </a:t>
            </a:r>
            <a:r>
              <a:rPr lang="en-US" sz="4000" b="1" i="0" dirty="0" err="1">
                <a:solidFill>
                  <a:srgbClr val="000000"/>
                </a:solidFill>
                <a:effectLst/>
                <a:latin typeface="Helvetica Neue"/>
              </a:rPr>
              <a:t>hebûna</a:t>
            </a:r>
            <a:r>
              <a:rPr lang="en-US" sz="4000" b="1" i="0" dirty="0">
                <a:solidFill>
                  <a:srgbClr val="000000"/>
                </a:solidFill>
                <a:effectLst/>
                <a:latin typeface="Helvetica Neue"/>
              </a:rPr>
              <a:t> min e</a:t>
            </a:r>
          </a:p>
          <a:p>
            <a:pPr algn="ctr" rtl="1"/>
            <a:r>
              <a:rPr lang="en-US" sz="4000" b="1" i="0" dirty="0" err="1">
                <a:solidFill>
                  <a:srgbClr val="000000"/>
                </a:solidFill>
                <a:effectLst/>
                <a:latin typeface="Helvetica Neue"/>
              </a:rPr>
              <a:t>Tirs</a:t>
            </a:r>
            <a:r>
              <a:rPr lang="en-US" sz="4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US" sz="4000" b="1" i="0" dirty="0" err="1">
                <a:solidFill>
                  <a:srgbClr val="000000"/>
                </a:solidFill>
                <a:effectLst/>
                <a:latin typeface="Helvetica Neue"/>
              </a:rPr>
              <a:t>nema</a:t>
            </a:r>
            <a:r>
              <a:rPr lang="en-US" sz="4000" b="1" i="0" dirty="0">
                <a:solidFill>
                  <a:srgbClr val="000000"/>
                </a:solidFill>
                <a:effectLst/>
                <a:latin typeface="Helvetica Neue"/>
              </a:rPr>
              <a:t> ji </a:t>
            </a:r>
            <a:r>
              <a:rPr lang="en-US" sz="4000" b="1" i="0" dirty="0" err="1">
                <a:solidFill>
                  <a:srgbClr val="000000"/>
                </a:solidFill>
                <a:effectLst/>
                <a:latin typeface="Helvetica Neue"/>
              </a:rPr>
              <a:t>hezkirina</a:t>
            </a:r>
            <a:r>
              <a:rPr lang="en-US" sz="4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US" sz="4000" b="1" i="0" dirty="0" err="1">
                <a:solidFill>
                  <a:srgbClr val="000000"/>
                </a:solidFill>
                <a:effectLst/>
                <a:latin typeface="Helvetica Neue"/>
              </a:rPr>
              <a:t>Te</a:t>
            </a:r>
            <a:endParaRPr lang="ar-EG" sz="4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888024"/>
            <a:ext cx="9144000" cy="1998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4400" b="1" dirty="0" err="1">
                <a:latin typeface="Arial" charset="0"/>
                <a:cs typeface="Arial" charset="0"/>
              </a:rPr>
              <a:t>Dê</a:t>
            </a:r>
            <a:r>
              <a:rPr lang="en-US" sz="4400" b="1" dirty="0">
                <a:latin typeface="Arial" charset="0"/>
                <a:cs typeface="Arial" charset="0"/>
              </a:rPr>
              <a:t> were, bi </a:t>
            </a:r>
            <a:r>
              <a:rPr lang="en-US" sz="4400" b="1" dirty="0" err="1">
                <a:latin typeface="Arial" charset="0"/>
                <a:cs typeface="Arial" charset="0"/>
              </a:rPr>
              <a:t>rewanê</a:t>
            </a:r>
            <a:r>
              <a:rPr lang="en-US" sz="4400" b="1" dirty="0">
                <a:latin typeface="Arial" charset="0"/>
                <a:cs typeface="Arial" charset="0"/>
              </a:rPr>
              <a:t> </a:t>
            </a:r>
            <a:r>
              <a:rPr lang="en-US" sz="4400" b="1" dirty="0" err="1">
                <a:latin typeface="Arial" charset="0"/>
                <a:cs typeface="Arial" charset="0"/>
              </a:rPr>
              <a:t>xwe</a:t>
            </a:r>
            <a:endParaRPr lang="en-US" sz="44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en-US" sz="4400" b="1" dirty="0">
                <a:latin typeface="Arial" charset="0"/>
                <a:cs typeface="Arial" charset="0"/>
              </a:rPr>
              <a:t>Min </a:t>
            </a:r>
            <a:r>
              <a:rPr lang="en-US" sz="4400" b="1" dirty="0" err="1">
                <a:latin typeface="Arial" charset="0"/>
                <a:cs typeface="Arial" charset="0"/>
              </a:rPr>
              <a:t>bibe</a:t>
            </a:r>
            <a:r>
              <a:rPr lang="en-US" sz="4400" b="1" dirty="0">
                <a:latin typeface="Arial" charset="0"/>
                <a:cs typeface="Arial" charset="0"/>
              </a:rPr>
              <a:t>, </a:t>
            </a:r>
            <a:r>
              <a:rPr lang="en-US" sz="4400" b="1" dirty="0" err="1">
                <a:latin typeface="Arial" charset="0"/>
                <a:cs typeface="Arial" charset="0"/>
              </a:rPr>
              <a:t>jîna</a:t>
            </a:r>
            <a:r>
              <a:rPr lang="en-US" sz="4400" b="1" dirty="0">
                <a:latin typeface="Arial" charset="0"/>
                <a:cs typeface="Arial" charset="0"/>
              </a:rPr>
              <a:t> </a:t>
            </a:r>
            <a:r>
              <a:rPr lang="en-US" sz="4400" b="1" dirty="0" err="1">
                <a:latin typeface="Arial" charset="0"/>
                <a:cs typeface="Arial" charset="0"/>
              </a:rPr>
              <a:t>xwe</a:t>
            </a:r>
            <a:endParaRPr lang="en-US" sz="44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491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066800"/>
            <a:ext cx="9144000" cy="4029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4400" b="1">
                <a:latin typeface="Arial" charset="0"/>
                <a:cs typeface="Arial" charset="0"/>
              </a:rPr>
              <a:t>A niha, hêza Xweda</a:t>
            </a:r>
          </a:p>
          <a:p>
            <a:pPr algn="ctr" rtl="1">
              <a:lnSpc>
                <a:spcPct val="150000"/>
              </a:lnSpc>
            </a:pPr>
            <a:r>
              <a:rPr lang="en-US" sz="4400" b="1">
                <a:latin typeface="Arial" charset="0"/>
                <a:cs typeface="Arial" charset="0"/>
              </a:rPr>
              <a:t>Me sax dike, bi destê xwe</a:t>
            </a:r>
          </a:p>
          <a:p>
            <a:pPr algn="ctr" rtl="1">
              <a:lnSpc>
                <a:spcPct val="150000"/>
              </a:lnSpc>
            </a:pPr>
            <a:r>
              <a:rPr lang="en-US" sz="4400" b="1">
                <a:latin typeface="Arial" charset="0"/>
                <a:cs typeface="Arial" charset="0"/>
              </a:rPr>
              <a:t>A niha çemên jînê</a:t>
            </a:r>
          </a:p>
          <a:p>
            <a:pPr algn="ctr" rtl="1">
              <a:lnSpc>
                <a:spcPct val="150000"/>
              </a:lnSpc>
            </a:pPr>
            <a:r>
              <a:rPr lang="en-US" sz="4400" b="1">
                <a:latin typeface="Arial" charset="0"/>
                <a:cs typeface="Arial" charset="0"/>
              </a:rPr>
              <a:t>Jînê dide mirovê xwe</a:t>
            </a:r>
            <a:endParaRPr lang="ar-EG" sz="4800" b="1" dirty="0"/>
          </a:p>
        </p:txBody>
      </p:sp>
    </p:spTree>
    <p:extLst>
      <p:ext uri="{BB962C8B-B14F-4D97-AF65-F5344CB8AC3E}">
        <p14:creationId xmlns:p14="http://schemas.microsoft.com/office/powerpoint/2010/main" val="2039722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85800"/>
            <a:ext cx="9144000" cy="451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3600" b="1" dirty="0">
                <a:latin typeface="Arial" charset="0"/>
                <a:cs typeface="Arial" charset="0"/>
              </a:rPr>
              <a:t>2-</a:t>
            </a:r>
            <a:endParaRPr lang="ar-EG" sz="28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en-US" sz="4000" b="1" dirty="0"/>
              <a:t>Tu </a:t>
            </a:r>
            <a:r>
              <a:rPr lang="en-US" sz="4000" b="1" dirty="0" err="1"/>
              <a:t>Xwedayê</a:t>
            </a:r>
            <a:r>
              <a:rPr lang="en-US" sz="4000" b="1" dirty="0"/>
              <a:t> </a:t>
            </a:r>
            <a:r>
              <a:rPr lang="en-US" sz="4000" b="1" dirty="0" err="1"/>
              <a:t>evînê</a:t>
            </a:r>
            <a:r>
              <a:rPr lang="en-US" sz="4000" b="1" dirty="0"/>
              <a:t>, </a:t>
            </a:r>
            <a:r>
              <a:rPr lang="en-US" sz="4000" b="1" dirty="0" err="1"/>
              <a:t>cihê</a:t>
            </a:r>
            <a:r>
              <a:rPr lang="en-US" sz="4000" b="1" dirty="0"/>
              <a:t> </a:t>
            </a:r>
            <a:r>
              <a:rPr lang="en-US" sz="4000" b="1" dirty="0" err="1"/>
              <a:t>şahi</a:t>
            </a:r>
            <a:r>
              <a:rPr lang="en-US" sz="4000" b="1" dirty="0"/>
              <a:t> û </a:t>
            </a:r>
            <a:r>
              <a:rPr lang="en-US" sz="4000" b="1" dirty="0" err="1"/>
              <a:t>mizgînê</a:t>
            </a:r>
            <a:endParaRPr lang="en-US" sz="4000" b="1" dirty="0"/>
          </a:p>
          <a:p>
            <a:pPr algn="ctr" rtl="1">
              <a:lnSpc>
                <a:spcPct val="150000"/>
              </a:lnSpc>
            </a:pPr>
            <a:r>
              <a:rPr lang="en-US" sz="4000" b="1" dirty="0" err="1"/>
              <a:t>Şadibim</a:t>
            </a:r>
            <a:r>
              <a:rPr lang="en-US" sz="4000" b="1" dirty="0"/>
              <a:t> ji </a:t>
            </a:r>
            <a:r>
              <a:rPr lang="en-US" sz="4000" b="1" dirty="0" err="1"/>
              <a:t>vîna</a:t>
            </a:r>
            <a:r>
              <a:rPr lang="en-US" sz="4000" b="1" dirty="0"/>
              <a:t> </a:t>
            </a:r>
            <a:r>
              <a:rPr lang="en-US" sz="4000" b="1" dirty="0" err="1"/>
              <a:t>navê</a:t>
            </a:r>
            <a:r>
              <a:rPr lang="en-US" sz="4000" b="1" dirty="0"/>
              <a:t> </a:t>
            </a:r>
            <a:r>
              <a:rPr lang="en-US" sz="4000" b="1" dirty="0" err="1"/>
              <a:t>Te</a:t>
            </a:r>
            <a:endParaRPr lang="en-US" sz="4000" b="1" dirty="0"/>
          </a:p>
          <a:p>
            <a:pPr algn="ctr" rtl="1">
              <a:lnSpc>
                <a:spcPct val="150000"/>
              </a:lnSpc>
            </a:pPr>
            <a:r>
              <a:rPr lang="en-US" sz="4000" b="1" dirty="0"/>
              <a:t>Tu </a:t>
            </a:r>
            <a:r>
              <a:rPr lang="en-US" sz="4000" b="1" dirty="0" err="1"/>
              <a:t>yî</a:t>
            </a:r>
            <a:r>
              <a:rPr lang="en-US" sz="4000" b="1" dirty="0"/>
              <a:t> </a:t>
            </a:r>
            <a:r>
              <a:rPr lang="en-US" sz="4000" b="1" dirty="0" err="1"/>
              <a:t>aştiya</a:t>
            </a:r>
            <a:r>
              <a:rPr lang="en-US" sz="4000" b="1" dirty="0"/>
              <a:t> min e, Tu </a:t>
            </a:r>
            <a:r>
              <a:rPr lang="en-US" sz="4000" b="1" dirty="0" err="1"/>
              <a:t>yî</a:t>
            </a:r>
            <a:r>
              <a:rPr lang="en-US" sz="4000" b="1" dirty="0"/>
              <a:t> </a:t>
            </a:r>
            <a:r>
              <a:rPr lang="en-US" sz="4000" b="1" dirty="0" err="1"/>
              <a:t>hêviya</a:t>
            </a:r>
            <a:r>
              <a:rPr lang="en-US" sz="4000" b="1" dirty="0"/>
              <a:t> min e</a:t>
            </a:r>
          </a:p>
          <a:p>
            <a:pPr algn="ctr" rtl="1">
              <a:lnSpc>
                <a:spcPct val="150000"/>
              </a:lnSpc>
            </a:pPr>
            <a:r>
              <a:rPr lang="en-US" sz="4000" b="1" dirty="0" err="1"/>
              <a:t>Padişahê</a:t>
            </a:r>
            <a:r>
              <a:rPr lang="en-US" sz="4000" b="1" dirty="0"/>
              <a:t> </a:t>
            </a:r>
            <a:r>
              <a:rPr lang="en-US" sz="4000" b="1" dirty="0" err="1"/>
              <a:t>jîna</a:t>
            </a:r>
            <a:r>
              <a:rPr lang="en-US" sz="4000" b="1" dirty="0"/>
              <a:t> min e</a:t>
            </a:r>
            <a:endParaRPr lang="ar-EG" sz="4000" b="1" dirty="0"/>
          </a:p>
        </p:txBody>
      </p:sp>
    </p:spTree>
    <p:extLst>
      <p:ext uri="{BB962C8B-B14F-4D97-AF65-F5344CB8AC3E}">
        <p14:creationId xmlns:p14="http://schemas.microsoft.com/office/powerpoint/2010/main" val="360369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888024"/>
            <a:ext cx="9144000" cy="1998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4400" b="1" dirty="0" err="1">
                <a:latin typeface="Arial" charset="0"/>
                <a:cs typeface="Arial" charset="0"/>
              </a:rPr>
              <a:t>Dê</a:t>
            </a:r>
            <a:r>
              <a:rPr lang="en-US" sz="4400" b="1" dirty="0">
                <a:latin typeface="Arial" charset="0"/>
                <a:cs typeface="Arial" charset="0"/>
              </a:rPr>
              <a:t> were, bi </a:t>
            </a:r>
            <a:r>
              <a:rPr lang="en-US" sz="4400" b="1" dirty="0" err="1">
                <a:latin typeface="Arial" charset="0"/>
                <a:cs typeface="Arial" charset="0"/>
              </a:rPr>
              <a:t>rewanê</a:t>
            </a:r>
            <a:r>
              <a:rPr lang="en-US" sz="4400" b="1" dirty="0">
                <a:latin typeface="Arial" charset="0"/>
                <a:cs typeface="Arial" charset="0"/>
              </a:rPr>
              <a:t> </a:t>
            </a:r>
            <a:r>
              <a:rPr lang="en-US" sz="4400" b="1" dirty="0" err="1">
                <a:latin typeface="Arial" charset="0"/>
                <a:cs typeface="Arial" charset="0"/>
              </a:rPr>
              <a:t>xwe</a:t>
            </a:r>
            <a:endParaRPr lang="en-US" sz="44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en-US" sz="4400" b="1" dirty="0">
                <a:latin typeface="Arial" charset="0"/>
                <a:cs typeface="Arial" charset="0"/>
              </a:rPr>
              <a:t>Min </a:t>
            </a:r>
            <a:r>
              <a:rPr lang="en-US" sz="4400" b="1" dirty="0" err="1">
                <a:latin typeface="Arial" charset="0"/>
                <a:cs typeface="Arial" charset="0"/>
              </a:rPr>
              <a:t>bibe</a:t>
            </a:r>
            <a:r>
              <a:rPr lang="en-US" sz="4400" b="1" dirty="0">
                <a:latin typeface="Arial" charset="0"/>
                <a:cs typeface="Arial" charset="0"/>
              </a:rPr>
              <a:t>, </a:t>
            </a:r>
            <a:r>
              <a:rPr lang="en-US" sz="4400" b="1" dirty="0" err="1">
                <a:latin typeface="Arial" charset="0"/>
                <a:cs typeface="Arial" charset="0"/>
              </a:rPr>
              <a:t>jîna</a:t>
            </a:r>
            <a:r>
              <a:rPr lang="en-US" sz="4400" b="1" dirty="0">
                <a:latin typeface="Arial" charset="0"/>
                <a:cs typeface="Arial" charset="0"/>
              </a:rPr>
              <a:t> </a:t>
            </a:r>
            <a:r>
              <a:rPr lang="en-US" sz="4400" b="1" dirty="0" err="1">
                <a:latin typeface="Arial" charset="0"/>
                <a:cs typeface="Arial" charset="0"/>
              </a:rPr>
              <a:t>xwe</a:t>
            </a:r>
            <a:endParaRPr lang="en-US" sz="44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824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066800"/>
            <a:ext cx="9144000" cy="4029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4400" b="1">
                <a:latin typeface="Arial" charset="0"/>
                <a:cs typeface="Arial" charset="0"/>
              </a:rPr>
              <a:t>A niha, hêza Xweda</a:t>
            </a:r>
          </a:p>
          <a:p>
            <a:pPr algn="ctr" rtl="1">
              <a:lnSpc>
                <a:spcPct val="150000"/>
              </a:lnSpc>
            </a:pPr>
            <a:r>
              <a:rPr lang="en-US" sz="4400" b="1">
                <a:latin typeface="Arial" charset="0"/>
                <a:cs typeface="Arial" charset="0"/>
              </a:rPr>
              <a:t>Me sax dike, bi destê xwe</a:t>
            </a:r>
          </a:p>
          <a:p>
            <a:pPr algn="ctr" rtl="1">
              <a:lnSpc>
                <a:spcPct val="150000"/>
              </a:lnSpc>
            </a:pPr>
            <a:r>
              <a:rPr lang="en-US" sz="4400" b="1">
                <a:latin typeface="Arial" charset="0"/>
                <a:cs typeface="Arial" charset="0"/>
              </a:rPr>
              <a:t>A niha çemên jînê</a:t>
            </a:r>
          </a:p>
          <a:p>
            <a:pPr algn="ctr" rtl="1">
              <a:lnSpc>
                <a:spcPct val="150000"/>
              </a:lnSpc>
            </a:pPr>
            <a:r>
              <a:rPr lang="en-US" sz="4400" b="1">
                <a:latin typeface="Arial" charset="0"/>
                <a:cs typeface="Arial" charset="0"/>
              </a:rPr>
              <a:t>Jînê dide mirovê xwe</a:t>
            </a:r>
            <a:endParaRPr lang="ar-EG" sz="4800" b="1" dirty="0"/>
          </a:p>
        </p:txBody>
      </p:sp>
    </p:spTree>
    <p:extLst>
      <p:ext uri="{BB962C8B-B14F-4D97-AF65-F5344CB8AC3E}">
        <p14:creationId xmlns:p14="http://schemas.microsoft.com/office/powerpoint/2010/main" val="3014043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127</Words>
  <Application>Microsoft Office PowerPoint</Application>
  <PresentationFormat>عرض على الشاشة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2025-03-04T10:59:42Z</dcterms:modified>
</cp:coreProperties>
</file>