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35" r:id="rId4"/>
    <p:sldId id="344" r:id="rId5"/>
    <p:sldId id="341" r:id="rId6"/>
    <p:sldId id="345" r:id="rId7"/>
    <p:sldId id="342" r:id="rId8"/>
    <p:sldId id="346" r:id="rId9"/>
    <p:sldId id="343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457200"/>
            <a:ext cx="8763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6000" b="1" dirty="0">
                <a:latin typeface="Arial" charset="0"/>
                <a:cs typeface="Arial" charset="0"/>
              </a:rPr>
              <a:t>الساكن في ستر الاله القدير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32338"/>
            <a:ext cx="9144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(الساكن في ستر الاله القدير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في ظل الحماية </a:t>
            </a:r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بيصحى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ويبات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لا يخشى من ظلمة ولا سهام بتطير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ربي مقوم بيته ع الصخر ف ثبات)</a:t>
            </a:r>
            <a:r>
              <a:rPr lang="ar-EG" sz="28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</a:p>
          <a:p>
            <a:pPr algn="ctr" rtl="1"/>
            <a:endParaRPr lang="ar-EG" sz="24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"El </a:t>
            </a:r>
            <a:r>
              <a:rPr lang="en-US" sz="2800" b="1" dirty="0" err="1">
                <a:solidFill>
                  <a:srgbClr val="FF0000"/>
                </a:solidFill>
              </a:rPr>
              <a:t>saken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setr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Elah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kadeer</a:t>
            </a:r>
            <a:r>
              <a:rPr lang="en-US" sz="2800" b="1" dirty="0">
                <a:solidFill>
                  <a:srgbClr val="FF0000"/>
                </a:solidFill>
              </a:rPr>
              <a:t>,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fi zel El </a:t>
            </a:r>
            <a:r>
              <a:rPr lang="en-US" sz="2800" b="1" dirty="0" err="1">
                <a:solidFill>
                  <a:srgbClr val="FF0000"/>
                </a:solidFill>
              </a:rPr>
              <a:t>hemaya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beyasha</a:t>
            </a:r>
            <a:r>
              <a:rPr lang="en-US" sz="2800" b="1" dirty="0">
                <a:solidFill>
                  <a:srgbClr val="FF0000"/>
                </a:solidFill>
              </a:rPr>
              <a:t> w </a:t>
            </a:r>
            <a:r>
              <a:rPr lang="en-US" sz="2800" b="1" dirty="0" err="1">
                <a:solidFill>
                  <a:srgbClr val="FF0000"/>
                </a:solidFill>
              </a:rPr>
              <a:t>yebat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La </a:t>
            </a:r>
            <a:r>
              <a:rPr lang="en-US" sz="2800" b="1" dirty="0" err="1">
                <a:solidFill>
                  <a:srgbClr val="FF0000"/>
                </a:solidFill>
              </a:rPr>
              <a:t>yekhsha</a:t>
            </a:r>
            <a:r>
              <a:rPr lang="en-US" sz="2800" b="1" dirty="0">
                <a:solidFill>
                  <a:srgbClr val="FF0000"/>
                </a:solidFill>
              </a:rPr>
              <a:t> men </a:t>
            </a:r>
            <a:r>
              <a:rPr lang="en-US" sz="2800" b="1" dirty="0" err="1">
                <a:solidFill>
                  <a:srgbClr val="FF0000"/>
                </a:solidFill>
              </a:rPr>
              <a:t>zolma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wla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seham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beter</a:t>
            </a:r>
            <a:r>
              <a:rPr lang="en-US" sz="2800" b="1" dirty="0">
                <a:solidFill>
                  <a:srgbClr val="FF0000"/>
                </a:solidFill>
              </a:rPr>
              <a:t>,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Rabby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moqawm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beito</a:t>
            </a:r>
            <a:r>
              <a:rPr lang="en-US" sz="2800" b="1" dirty="0">
                <a:solidFill>
                  <a:srgbClr val="FF0000"/>
                </a:solidFill>
              </a:rPr>
              <a:t> ala </a:t>
            </a:r>
            <a:r>
              <a:rPr lang="en-US" sz="2800" b="1" dirty="0" err="1">
                <a:solidFill>
                  <a:srgbClr val="FF0000"/>
                </a:solidFill>
              </a:rPr>
              <a:t>sakhr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thabat</a:t>
            </a:r>
            <a:r>
              <a:rPr lang="en-US" sz="2800" b="1" dirty="0">
                <a:solidFill>
                  <a:srgbClr val="FF0000"/>
                </a:solidFill>
              </a:rPr>
              <a:t>."</a:t>
            </a:r>
          </a:p>
          <a:p>
            <a:pPr algn="ctr" rtl="1"/>
            <a:endParaRPr lang="en-US" sz="2400" b="1" dirty="0"/>
          </a:p>
          <a:p>
            <a:pPr algn="ctr" rtl="1"/>
            <a:r>
              <a:rPr lang="en-US" sz="2000" b="1" dirty="0"/>
              <a:t>"The one who dwells in the shelter of the Almighty, Under His protection,</a:t>
            </a:r>
          </a:p>
          <a:p>
            <a:pPr algn="ctr" rtl="1"/>
            <a:r>
              <a:rPr lang="en-US" sz="2000" b="1" dirty="0"/>
              <a:t> he wakes and sleeps. He fears no darkness nor flying arrows,</a:t>
            </a:r>
            <a:br>
              <a:rPr lang="en-US" sz="2000" b="1" dirty="0"/>
            </a:br>
            <a:r>
              <a:rPr lang="en-US" sz="2000" b="1" dirty="0"/>
              <a:t>For my Lord has built his house on the rock with steadfastness."</a:t>
            </a:r>
          </a:p>
          <a:p>
            <a:pPr algn="ctr" rtl="1"/>
            <a:endParaRPr lang="ar-EG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3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اسمك ستري وحصني فيك الأمان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شخصك مسكن وملجأ انت الضمان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مجداً لاسم المخلص ليك السلطان</a:t>
            </a:r>
          </a:p>
          <a:p>
            <a:pPr algn="ctr">
              <a:defRPr/>
            </a:pPr>
            <a:endParaRPr lang="ar-EG" sz="24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3200" b="1" dirty="0">
                <a:solidFill>
                  <a:srgbClr val="002060"/>
                </a:solidFill>
              </a:rPr>
              <a:t>“</a:t>
            </a:r>
            <a:r>
              <a:rPr lang="en-US" sz="3200" b="1" dirty="0" err="1">
                <a:solidFill>
                  <a:srgbClr val="002060"/>
                </a:solidFill>
              </a:rPr>
              <a:t>asmak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setry</a:t>
            </a:r>
            <a:r>
              <a:rPr lang="en-US" sz="3200" b="1" dirty="0">
                <a:solidFill>
                  <a:srgbClr val="002060"/>
                </a:solidFill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</a:rPr>
              <a:t>hesny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feek</a:t>
            </a:r>
            <a:r>
              <a:rPr lang="en-US" sz="3200" b="1" dirty="0">
                <a:solidFill>
                  <a:srgbClr val="002060"/>
                </a:solidFill>
              </a:rPr>
              <a:t> El </a:t>
            </a:r>
            <a:r>
              <a:rPr lang="en-US" sz="3200" b="1" dirty="0" err="1">
                <a:solidFill>
                  <a:srgbClr val="002060"/>
                </a:solidFill>
              </a:rPr>
              <a:t>aman</a:t>
            </a:r>
            <a:r>
              <a:rPr lang="en-US" sz="3200" b="1" dirty="0">
                <a:solidFill>
                  <a:srgbClr val="002060"/>
                </a:solidFill>
              </a:rPr>
              <a:t>.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Shakhsak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maskan</a:t>
            </a:r>
            <a:r>
              <a:rPr lang="en-US" sz="3200" b="1" dirty="0">
                <a:solidFill>
                  <a:srgbClr val="002060"/>
                </a:solidFill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</a:rPr>
              <a:t>malga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enta</a:t>
            </a:r>
            <a:r>
              <a:rPr lang="en-US" sz="3200" b="1" dirty="0">
                <a:solidFill>
                  <a:srgbClr val="002060"/>
                </a:solidFill>
              </a:rPr>
              <a:t> El daman.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Magdan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lesm</a:t>
            </a:r>
            <a:r>
              <a:rPr lang="en-US" sz="3200" b="1" dirty="0">
                <a:solidFill>
                  <a:srgbClr val="002060"/>
                </a:solidFill>
              </a:rPr>
              <a:t> El </a:t>
            </a:r>
            <a:r>
              <a:rPr lang="en-US" sz="3200" b="1" dirty="0" err="1">
                <a:solidFill>
                  <a:srgbClr val="002060"/>
                </a:solidFill>
              </a:rPr>
              <a:t>mokhalles</a:t>
            </a:r>
            <a:r>
              <a:rPr lang="en-US" sz="3200" b="1" dirty="0">
                <a:solidFill>
                  <a:srgbClr val="002060"/>
                </a:solidFill>
              </a:rPr>
              <a:t> leek El </a:t>
            </a:r>
            <a:r>
              <a:rPr lang="en-US" sz="3200" b="1" dirty="0" err="1">
                <a:solidFill>
                  <a:srgbClr val="002060"/>
                </a:solidFill>
              </a:rPr>
              <a:t>soltan</a:t>
            </a:r>
            <a:r>
              <a:rPr lang="en-US" sz="3200" b="1" dirty="0">
                <a:solidFill>
                  <a:srgbClr val="002060"/>
                </a:solidFill>
              </a:rPr>
              <a:t>.“</a:t>
            </a:r>
          </a:p>
          <a:p>
            <a:pPr algn="ctr">
              <a:defRPr/>
            </a:pPr>
            <a:endParaRPr lang="ar-EG" sz="16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 </a:t>
            </a:r>
            <a:r>
              <a:rPr lang="en-US" sz="2400" b="1" dirty="0">
                <a:solidFill>
                  <a:srgbClr val="003300"/>
                </a:solidFill>
              </a:rPr>
              <a:t>"Your name is my shelter and my fortress, in You, I find safety.</a:t>
            </a:r>
            <a:br>
              <a:rPr lang="en-US" sz="2400" b="1" dirty="0">
                <a:solidFill>
                  <a:srgbClr val="003300"/>
                </a:solidFill>
              </a:rPr>
            </a:br>
            <a:r>
              <a:rPr lang="en-US" sz="2400" b="1" dirty="0">
                <a:solidFill>
                  <a:srgbClr val="003300"/>
                </a:solidFill>
              </a:rPr>
              <a:t>Your presence is my dwelling and refuge, You are my assurance.</a:t>
            </a:r>
            <a:br>
              <a:rPr lang="en-US" sz="2400" b="1" dirty="0">
                <a:solidFill>
                  <a:srgbClr val="003300"/>
                </a:solidFill>
              </a:rPr>
            </a:br>
            <a:r>
              <a:rPr lang="en-US" sz="2400" b="1" dirty="0">
                <a:solidFill>
                  <a:srgbClr val="003300"/>
                </a:solidFill>
              </a:rPr>
              <a:t>Glory to the name of the Savior, to You belongs the authority."</a:t>
            </a:r>
          </a:p>
          <a:p>
            <a:pPr algn="ctr">
              <a:defRPr/>
            </a:pPr>
            <a:endParaRPr lang="ar-EG" sz="4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9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400" b="1" dirty="0">
                <a:latin typeface="Arial" charset="0"/>
                <a:cs typeface="Arial" charset="0"/>
              </a:rPr>
              <a:t>2-</a:t>
            </a:r>
            <a:endParaRPr lang="ar-EG" sz="3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(إلهي نجاتي من فخ الصياد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ومهما التجارب </a:t>
            </a:r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خليتني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مطحون</a:t>
            </a:r>
          </a:p>
          <a:p>
            <a:pPr algn="ctr" rtl="1"/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بيحاول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عدوي يزيد الليل سواد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أما أنا خلاصي في المسيح مضمون)2</a:t>
            </a:r>
          </a:p>
          <a:p>
            <a:pPr algn="ctr" rtl="1"/>
            <a:endParaRPr lang="ar-EG" sz="20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elahy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negaty</a:t>
            </a:r>
            <a:r>
              <a:rPr lang="en-US" sz="2800" b="1" dirty="0">
                <a:solidFill>
                  <a:srgbClr val="FF0000"/>
                </a:solidFill>
              </a:rPr>
              <a:t> men </a:t>
            </a:r>
            <a:r>
              <a:rPr lang="en-US" sz="2800" b="1" dirty="0" err="1">
                <a:solidFill>
                  <a:srgbClr val="FF0000"/>
                </a:solidFill>
              </a:rPr>
              <a:t>fakh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sayyad</a:t>
            </a:r>
            <a:r>
              <a:rPr lang="en-US" sz="2800" b="1" dirty="0">
                <a:solidFill>
                  <a:srgbClr val="FF0000"/>
                </a:solidFill>
              </a:rPr>
              <a:t>, 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We </a:t>
            </a:r>
            <a:r>
              <a:rPr lang="en-US" sz="2800" b="1" dirty="0" err="1">
                <a:solidFill>
                  <a:srgbClr val="FF0000"/>
                </a:solidFill>
              </a:rPr>
              <a:t>mahma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tagareb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khalletny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mathoon</a:t>
            </a:r>
            <a:r>
              <a:rPr lang="en-US" sz="2800" b="1" dirty="0">
                <a:solidFill>
                  <a:srgbClr val="FF0000"/>
                </a:solidFill>
              </a:rPr>
              <a:t>,</a:t>
            </a: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Byhawl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aadowy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yezid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lel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sawad</a:t>
            </a:r>
            <a:r>
              <a:rPr lang="en-US" sz="2800" b="1" dirty="0">
                <a:solidFill>
                  <a:srgbClr val="FF0000"/>
                </a:solidFill>
              </a:rPr>
              <a:t>,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Ama ana </a:t>
            </a:r>
            <a:r>
              <a:rPr lang="en-US" sz="2800" b="1" dirty="0" err="1">
                <a:solidFill>
                  <a:srgbClr val="FF0000"/>
                </a:solidFill>
              </a:rPr>
              <a:t>khalasy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fel</a:t>
            </a:r>
            <a:r>
              <a:rPr lang="en-US" sz="2800" b="1" dirty="0">
                <a:solidFill>
                  <a:srgbClr val="FF0000"/>
                </a:solidFill>
              </a:rPr>
              <a:t> Maseeh </a:t>
            </a:r>
            <a:r>
              <a:rPr lang="en-US" sz="2800" b="1" dirty="0" err="1">
                <a:solidFill>
                  <a:srgbClr val="FF0000"/>
                </a:solidFill>
              </a:rPr>
              <a:t>madmoon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</a:p>
          <a:p>
            <a:pPr algn="ctr" rtl="1"/>
            <a:endParaRPr lang="en-US" sz="2000" b="1" dirty="0"/>
          </a:p>
          <a:p>
            <a:pPr algn="ctr" rtl="1"/>
            <a:r>
              <a:rPr lang="en-US" sz="2400" b="1" dirty="0"/>
              <a:t>"My God is my salvation from the snare of the fowler,</a:t>
            </a:r>
          </a:p>
          <a:p>
            <a:pPr algn="ctr" rtl="1"/>
            <a:r>
              <a:rPr lang="en-US" sz="2400" b="1" dirty="0"/>
              <a:t>And no matter how much trials crush me, My enemy tries to make</a:t>
            </a:r>
          </a:p>
          <a:p>
            <a:pPr algn="ctr" rtl="1"/>
            <a:r>
              <a:rPr lang="en-US" sz="2400" b="1" dirty="0"/>
              <a:t> the night </a:t>
            </a:r>
            <a:r>
              <a:rPr lang="en-US" sz="2400" b="1" dirty="0" err="1"/>
              <a:t>darker,But</a:t>
            </a:r>
            <a:r>
              <a:rPr lang="en-US" sz="2400" b="1" dirty="0"/>
              <a:t> my salvation in Christ is assured."</a:t>
            </a:r>
            <a:endParaRPr lang="ar-EG" sz="4000" b="1" dirty="0"/>
          </a:p>
        </p:txBody>
      </p:sp>
    </p:spTree>
    <p:extLst>
      <p:ext uri="{BB962C8B-B14F-4D97-AF65-F5344CB8AC3E}">
        <p14:creationId xmlns:p14="http://schemas.microsoft.com/office/powerpoint/2010/main" val="2802865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3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اسمك ستري وحصني فيك الأمان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شخصك مسكن وملجأ انت الضمان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مجداً لاسم المخلص ليك السلطان</a:t>
            </a:r>
          </a:p>
          <a:p>
            <a:pPr algn="ctr">
              <a:defRPr/>
            </a:pPr>
            <a:endParaRPr lang="ar-EG" sz="24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3200" b="1" dirty="0">
                <a:solidFill>
                  <a:srgbClr val="002060"/>
                </a:solidFill>
              </a:rPr>
              <a:t>“</a:t>
            </a:r>
            <a:r>
              <a:rPr lang="en-US" sz="3200" b="1" dirty="0" err="1">
                <a:solidFill>
                  <a:srgbClr val="002060"/>
                </a:solidFill>
              </a:rPr>
              <a:t>asmak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setry</a:t>
            </a:r>
            <a:r>
              <a:rPr lang="en-US" sz="3200" b="1" dirty="0">
                <a:solidFill>
                  <a:srgbClr val="002060"/>
                </a:solidFill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</a:rPr>
              <a:t>hesny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feek</a:t>
            </a:r>
            <a:r>
              <a:rPr lang="en-US" sz="3200" b="1" dirty="0">
                <a:solidFill>
                  <a:srgbClr val="002060"/>
                </a:solidFill>
              </a:rPr>
              <a:t> El </a:t>
            </a:r>
            <a:r>
              <a:rPr lang="en-US" sz="3200" b="1" dirty="0" err="1">
                <a:solidFill>
                  <a:srgbClr val="002060"/>
                </a:solidFill>
              </a:rPr>
              <a:t>aman</a:t>
            </a:r>
            <a:r>
              <a:rPr lang="en-US" sz="3200" b="1" dirty="0">
                <a:solidFill>
                  <a:srgbClr val="002060"/>
                </a:solidFill>
              </a:rPr>
              <a:t>.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Shakhsak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maskan</a:t>
            </a:r>
            <a:r>
              <a:rPr lang="en-US" sz="3200" b="1" dirty="0">
                <a:solidFill>
                  <a:srgbClr val="002060"/>
                </a:solidFill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</a:rPr>
              <a:t>malga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enta</a:t>
            </a:r>
            <a:r>
              <a:rPr lang="en-US" sz="3200" b="1" dirty="0">
                <a:solidFill>
                  <a:srgbClr val="002060"/>
                </a:solidFill>
              </a:rPr>
              <a:t> El daman.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Magdan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lesm</a:t>
            </a:r>
            <a:r>
              <a:rPr lang="en-US" sz="3200" b="1" dirty="0">
                <a:solidFill>
                  <a:srgbClr val="002060"/>
                </a:solidFill>
              </a:rPr>
              <a:t> El </a:t>
            </a:r>
            <a:r>
              <a:rPr lang="en-US" sz="3200" b="1" dirty="0" err="1">
                <a:solidFill>
                  <a:srgbClr val="002060"/>
                </a:solidFill>
              </a:rPr>
              <a:t>mokhalles</a:t>
            </a:r>
            <a:r>
              <a:rPr lang="en-US" sz="3200" b="1" dirty="0">
                <a:solidFill>
                  <a:srgbClr val="002060"/>
                </a:solidFill>
              </a:rPr>
              <a:t> leek El </a:t>
            </a:r>
            <a:r>
              <a:rPr lang="en-US" sz="3200" b="1" dirty="0" err="1">
                <a:solidFill>
                  <a:srgbClr val="002060"/>
                </a:solidFill>
              </a:rPr>
              <a:t>soltan</a:t>
            </a:r>
            <a:r>
              <a:rPr lang="en-US" sz="3200" b="1" dirty="0">
                <a:solidFill>
                  <a:srgbClr val="002060"/>
                </a:solidFill>
              </a:rPr>
              <a:t>.“</a:t>
            </a:r>
          </a:p>
          <a:p>
            <a:pPr algn="ctr">
              <a:defRPr/>
            </a:pPr>
            <a:endParaRPr lang="ar-EG" sz="16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 </a:t>
            </a:r>
            <a:r>
              <a:rPr lang="en-US" sz="2400" b="1" dirty="0">
                <a:solidFill>
                  <a:srgbClr val="003300"/>
                </a:solidFill>
              </a:rPr>
              <a:t>"Your name is my shelter and my fortress, in You, I find safety.</a:t>
            </a:r>
            <a:br>
              <a:rPr lang="en-US" sz="2400" b="1" dirty="0">
                <a:solidFill>
                  <a:srgbClr val="003300"/>
                </a:solidFill>
              </a:rPr>
            </a:br>
            <a:r>
              <a:rPr lang="en-US" sz="2400" b="1" dirty="0">
                <a:solidFill>
                  <a:srgbClr val="003300"/>
                </a:solidFill>
              </a:rPr>
              <a:t>Your presence is my dwelling and refuge, You are my assurance.</a:t>
            </a:r>
            <a:br>
              <a:rPr lang="en-US" sz="2400" b="1" dirty="0">
                <a:solidFill>
                  <a:srgbClr val="003300"/>
                </a:solidFill>
              </a:rPr>
            </a:br>
            <a:r>
              <a:rPr lang="en-US" sz="2400" b="1" dirty="0">
                <a:solidFill>
                  <a:srgbClr val="003300"/>
                </a:solidFill>
              </a:rPr>
              <a:t>Glory to the name of the Savior, to You belongs the authority."</a:t>
            </a:r>
          </a:p>
          <a:p>
            <a:pPr algn="ctr">
              <a:defRPr/>
            </a:pPr>
            <a:endParaRPr lang="ar-EG" sz="4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68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32338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4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(مخاوف مخاطر </a:t>
            </a:r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ماتقدر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عليك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وتحت </a:t>
            </a:r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جناحاته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هاتعيش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في سلام</a:t>
            </a:r>
          </a:p>
          <a:p>
            <a:pPr algn="ctr" rtl="1"/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بيوصي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الملايكة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تفضل حواليك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وف حضنه </a:t>
            </a:r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بتطمن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وف ستره </a:t>
            </a:r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هتنام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)2</a:t>
            </a:r>
          </a:p>
          <a:p>
            <a:pPr algn="ctr" rtl="1"/>
            <a:endParaRPr lang="ar-EG" sz="24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"</a:t>
            </a:r>
            <a:r>
              <a:rPr lang="en-US" sz="2800" b="1" dirty="0" err="1">
                <a:solidFill>
                  <a:srgbClr val="FF0000"/>
                </a:solidFill>
              </a:rPr>
              <a:t>Makhawef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makhater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mateqdar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aalek</a:t>
            </a:r>
            <a:r>
              <a:rPr lang="en-US" sz="2800" b="1" dirty="0">
                <a:solidFill>
                  <a:srgbClr val="FF0000"/>
                </a:solidFill>
              </a:rPr>
              <a:t>,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We </a:t>
            </a:r>
            <a:r>
              <a:rPr lang="en-US" sz="2800" b="1" dirty="0" err="1">
                <a:solidFill>
                  <a:srgbClr val="FF0000"/>
                </a:solidFill>
              </a:rPr>
              <a:t>taht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genahato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hataesh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salam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Bi </a:t>
            </a:r>
            <a:r>
              <a:rPr lang="en-US" sz="2800" b="1" dirty="0" err="1">
                <a:solidFill>
                  <a:srgbClr val="FF0000"/>
                </a:solidFill>
              </a:rPr>
              <a:t>wassy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malaika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tefdal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hawaleik</a:t>
            </a:r>
            <a:r>
              <a:rPr lang="en-US" sz="2800" b="1" dirty="0">
                <a:solidFill>
                  <a:srgbClr val="FF0000"/>
                </a:solidFill>
              </a:rPr>
              <a:t>,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W </a:t>
            </a:r>
            <a:r>
              <a:rPr lang="en-US" sz="2800" b="1" dirty="0" err="1">
                <a:solidFill>
                  <a:srgbClr val="FF0000"/>
                </a:solidFill>
              </a:rPr>
              <a:t>fe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hodno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betetman</a:t>
            </a:r>
            <a:r>
              <a:rPr lang="en-US" sz="2800" b="1" dirty="0">
                <a:solidFill>
                  <a:srgbClr val="FF0000"/>
                </a:solidFill>
              </a:rPr>
              <a:t> w </a:t>
            </a:r>
            <a:r>
              <a:rPr lang="en-US" sz="2800" b="1" dirty="0" err="1">
                <a:solidFill>
                  <a:srgbClr val="FF0000"/>
                </a:solidFill>
              </a:rPr>
              <a:t>fe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setro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hatnam</a:t>
            </a:r>
            <a:r>
              <a:rPr lang="en-US" sz="2800" b="1" dirty="0">
                <a:solidFill>
                  <a:srgbClr val="FF0000"/>
                </a:solidFill>
              </a:rPr>
              <a:t>.“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 </a:t>
            </a:r>
            <a:endParaRPr lang="en-US" sz="2400" b="1" dirty="0"/>
          </a:p>
          <a:p>
            <a:pPr algn="ctr" rtl="1"/>
            <a:r>
              <a:rPr lang="en-US" sz="2000" b="1" dirty="0"/>
              <a:t>"Fears and dangers cannot overpower </a:t>
            </a:r>
            <a:r>
              <a:rPr lang="en-US" sz="2000" b="1" dirty="0" err="1"/>
              <a:t>you,Under</a:t>
            </a:r>
            <a:r>
              <a:rPr lang="en-US" sz="2000" b="1" dirty="0"/>
              <a:t> His wings,</a:t>
            </a:r>
          </a:p>
          <a:p>
            <a:pPr algn="ctr" rtl="1"/>
            <a:r>
              <a:rPr lang="en-US" sz="2000" b="1" dirty="0"/>
              <a:t> you will live in </a:t>
            </a:r>
            <a:r>
              <a:rPr lang="en-US" sz="2000" b="1" dirty="0" err="1"/>
              <a:t>peace.He</a:t>
            </a:r>
            <a:r>
              <a:rPr lang="en-US" sz="2000" b="1" dirty="0"/>
              <a:t> commands the angels to stay around you,</a:t>
            </a:r>
          </a:p>
          <a:p>
            <a:pPr algn="ctr" rtl="1"/>
            <a:r>
              <a:rPr lang="en-US" sz="2000" b="1" dirty="0"/>
              <a:t>In His embrace, you feel safe, and in His shelter, you will sleep."</a:t>
            </a:r>
            <a:endParaRPr lang="ar-EG" sz="3600" b="1" dirty="0"/>
          </a:p>
        </p:txBody>
      </p:sp>
    </p:spTree>
    <p:extLst>
      <p:ext uri="{BB962C8B-B14F-4D97-AF65-F5344CB8AC3E}">
        <p14:creationId xmlns:p14="http://schemas.microsoft.com/office/powerpoint/2010/main" val="589097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3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اسمك ستري وحصني فيك الأمان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شخصك مسكن وملجأ انت الضمان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مجداً لاسم المخلص ليك السلطان</a:t>
            </a:r>
          </a:p>
          <a:p>
            <a:pPr algn="ctr">
              <a:defRPr/>
            </a:pPr>
            <a:endParaRPr lang="ar-EG" sz="24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3200" b="1" dirty="0">
                <a:solidFill>
                  <a:srgbClr val="002060"/>
                </a:solidFill>
              </a:rPr>
              <a:t>“</a:t>
            </a:r>
            <a:r>
              <a:rPr lang="en-US" sz="3200" b="1" dirty="0" err="1">
                <a:solidFill>
                  <a:srgbClr val="002060"/>
                </a:solidFill>
              </a:rPr>
              <a:t>asmak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setry</a:t>
            </a:r>
            <a:r>
              <a:rPr lang="en-US" sz="3200" b="1" dirty="0">
                <a:solidFill>
                  <a:srgbClr val="002060"/>
                </a:solidFill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</a:rPr>
              <a:t>hesny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feek</a:t>
            </a:r>
            <a:r>
              <a:rPr lang="en-US" sz="3200" b="1" dirty="0">
                <a:solidFill>
                  <a:srgbClr val="002060"/>
                </a:solidFill>
              </a:rPr>
              <a:t> El </a:t>
            </a:r>
            <a:r>
              <a:rPr lang="en-US" sz="3200" b="1" dirty="0" err="1">
                <a:solidFill>
                  <a:srgbClr val="002060"/>
                </a:solidFill>
              </a:rPr>
              <a:t>aman</a:t>
            </a:r>
            <a:r>
              <a:rPr lang="en-US" sz="3200" b="1" dirty="0">
                <a:solidFill>
                  <a:srgbClr val="002060"/>
                </a:solidFill>
              </a:rPr>
              <a:t>.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Shakhsak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maskan</a:t>
            </a:r>
            <a:r>
              <a:rPr lang="en-US" sz="3200" b="1" dirty="0">
                <a:solidFill>
                  <a:srgbClr val="002060"/>
                </a:solidFill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</a:rPr>
              <a:t>malga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enta</a:t>
            </a:r>
            <a:r>
              <a:rPr lang="en-US" sz="3200" b="1" dirty="0">
                <a:solidFill>
                  <a:srgbClr val="002060"/>
                </a:solidFill>
              </a:rPr>
              <a:t> El daman.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Magdan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lesm</a:t>
            </a:r>
            <a:r>
              <a:rPr lang="en-US" sz="3200" b="1" dirty="0">
                <a:solidFill>
                  <a:srgbClr val="002060"/>
                </a:solidFill>
              </a:rPr>
              <a:t> El </a:t>
            </a:r>
            <a:r>
              <a:rPr lang="en-US" sz="3200" b="1" dirty="0" err="1">
                <a:solidFill>
                  <a:srgbClr val="002060"/>
                </a:solidFill>
              </a:rPr>
              <a:t>mokhalles</a:t>
            </a:r>
            <a:r>
              <a:rPr lang="en-US" sz="3200" b="1" dirty="0">
                <a:solidFill>
                  <a:srgbClr val="002060"/>
                </a:solidFill>
              </a:rPr>
              <a:t> leek El </a:t>
            </a:r>
            <a:r>
              <a:rPr lang="en-US" sz="3200" b="1" dirty="0" err="1">
                <a:solidFill>
                  <a:srgbClr val="002060"/>
                </a:solidFill>
              </a:rPr>
              <a:t>soltan</a:t>
            </a:r>
            <a:r>
              <a:rPr lang="en-US" sz="3200" b="1" dirty="0">
                <a:solidFill>
                  <a:srgbClr val="002060"/>
                </a:solidFill>
              </a:rPr>
              <a:t>.“</a:t>
            </a:r>
          </a:p>
          <a:p>
            <a:pPr algn="ctr">
              <a:defRPr/>
            </a:pPr>
            <a:endParaRPr lang="ar-EG" sz="16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 </a:t>
            </a:r>
            <a:r>
              <a:rPr lang="en-US" sz="2400" b="1" dirty="0">
                <a:solidFill>
                  <a:srgbClr val="003300"/>
                </a:solidFill>
              </a:rPr>
              <a:t>"Your name is my shelter and my fortress, in You, I find safety.</a:t>
            </a:r>
            <a:br>
              <a:rPr lang="en-US" sz="2400" b="1" dirty="0">
                <a:solidFill>
                  <a:srgbClr val="003300"/>
                </a:solidFill>
              </a:rPr>
            </a:br>
            <a:r>
              <a:rPr lang="en-US" sz="2400" b="1" dirty="0">
                <a:solidFill>
                  <a:srgbClr val="003300"/>
                </a:solidFill>
              </a:rPr>
              <a:t>Your presence is my dwelling and refuge, You are my assurance.</a:t>
            </a:r>
            <a:br>
              <a:rPr lang="en-US" sz="2400" b="1" dirty="0">
                <a:solidFill>
                  <a:srgbClr val="003300"/>
                </a:solidFill>
              </a:rPr>
            </a:br>
            <a:r>
              <a:rPr lang="en-US" sz="2400" b="1" dirty="0">
                <a:solidFill>
                  <a:srgbClr val="003300"/>
                </a:solidFill>
              </a:rPr>
              <a:t>Glory to the name of the Savior, to You belongs the authority."</a:t>
            </a:r>
          </a:p>
          <a:p>
            <a:pPr algn="ctr">
              <a:defRPr/>
            </a:pPr>
            <a:endParaRPr lang="ar-EG" sz="4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741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85202"/>
            <a:ext cx="9144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400" b="1" dirty="0">
                <a:latin typeface="Arial" charset="0"/>
                <a:cs typeface="Arial" charset="0"/>
              </a:rPr>
              <a:t>4-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(اتعلق بربك تنول النجاة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وبخبزه السماوي أيامك تطول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ما في اسم غيره يوهبنا الحياة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قوم وأعلن إيمانك وبعلو صوتك قول)2</a:t>
            </a:r>
          </a:p>
          <a:p>
            <a:pPr algn="ctr" rtl="1"/>
            <a:endParaRPr lang="ar-EG" sz="24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"</a:t>
            </a:r>
            <a:r>
              <a:rPr lang="en-US" sz="2800" b="1" dirty="0" err="1">
                <a:solidFill>
                  <a:srgbClr val="FF0000"/>
                </a:solidFill>
              </a:rPr>
              <a:t>Etaallak</a:t>
            </a:r>
            <a:r>
              <a:rPr lang="en-US" sz="2800" b="1" dirty="0">
                <a:solidFill>
                  <a:srgbClr val="FF0000"/>
                </a:solidFill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</a:rPr>
              <a:t>Rabbak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tanol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naga</a:t>
            </a:r>
            <a:r>
              <a:rPr lang="en-US" sz="2800" b="1" dirty="0">
                <a:solidFill>
                  <a:srgbClr val="FF0000"/>
                </a:solidFill>
              </a:rPr>
              <a:t>,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We </a:t>
            </a:r>
            <a:r>
              <a:rPr lang="en-US" sz="2800" b="1" dirty="0" err="1">
                <a:solidFill>
                  <a:srgbClr val="FF0000"/>
                </a:solidFill>
              </a:rPr>
              <a:t>bekhobzo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samawy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ayamak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tetool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Ma fi </a:t>
            </a:r>
            <a:r>
              <a:rPr lang="en-US" sz="2800" b="1" dirty="0" err="1">
                <a:solidFill>
                  <a:srgbClr val="FF0000"/>
                </a:solidFill>
              </a:rPr>
              <a:t>esma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gheiro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yohebna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hayah</a:t>
            </a:r>
            <a:r>
              <a:rPr lang="en-US" sz="2800" b="1" dirty="0">
                <a:solidFill>
                  <a:srgbClr val="FF0000"/>
                </a:solidFill>
              </a:rPr>
              <a:t>,</a:t>
            </a: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qom</a:t>
            </a:r>
            <a:r>
              <a:rPr lang="en-US" sz="2800" b="1" dirty="0">
                <a:solidFill>
                  <a:srgbClr val="FF0000"/>
                </a:solidFill>
              </a:rPr>
              <a:t> w </a:t>
            </a:r>
            <a:r>
              <a:rPr lang="en-US" sz="2800" b="1" dirty="0" err="1">
                <a:solidFill>
                  <a:srgbClr val="FF0000"/>
                </a:solidFill>
              </a:rPr>
              <a:t>aalen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emanak</a:t>
            </a:r>
            <a:r>
              <a:rPr lang="en-US" sz="2800" b="1" dirty="0">
                <a:solidFill>
                  <a:srgbClr val="FF0000"/>
                </a:solidFill>
              </a:rPr>
              <a:t> w </a:t>
            </a:r>
            <a:r>
              <a:rPr lang="en-US" sz="2800" b="1" dirty="0" err="1">
                <a:solidFill>
                  <a:srgbClr val="FF0000"/>
                </a:solidFill>
              </a:rPr>
              <a:t>bealo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sotak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qool</a:t>
            </a:r>
            <a:r>
              <a:rPr lang="en-US" sz="2800" b="1" dirty="0">
                <a:solidFill>
                  <a:srgbClr val="FF0000"/>
                </a:solidFill>
              </a:rPr>
              <a:t>.“</a:t>
            </a:r>
          </a:p>
          <a:p>
            <a:pPr algn="ctr" rtl="1"/>
            <a:endParaRPr lang="en-US" sz="2400" b="1" dirty="0"/>
          </a:p>
          <a:p>
            <a:pPr algn="ctr" rtl="1"/>
            <a:r>
              <a:rPr lang="en-US" sz="2000" b="1" dirty="0"/>
              <a:t>"Hold on to your Lord, and you will gain </a:t>
            </a:r>
            <a:r>
              <a:rPr lang="en-US" sz="2000" b="1" dirty="0" err="1"/>
              <a:t>salvation,With</a:t>
            </a:r>
            <a:r>
              <a:rPr lang="en-US" sz="2000" b="1" dirty="0"/>
              <a:t> His heavenly bread,</a:t>
            </a:r>
          </a:p>
          <a:p>
            <a:pPr algn="ctr" rtl="1"/>
            <a:r>
              <a:rPr lang="en-US" sz="2000" b="1" dirty="0"/>
              <a:t> your days will be </a:t>
            </a:r>
            <a:r>
              <a:rPr lang="en-US" sz="2000" b="1" dirty="0" err="1"/>
              <a:t>prolonged.There</a:t>
            </a:r>
            <a:r>
              <a:rPr lang="en-US" sz="2000" b="1" dirty="0"/>
              <a:t> is no other name that grants us life,</a:t>
            </a:r>
          </a:p>
          <a:p>
            <a:pPr algn="ctr" rtl="1"/>
            <a:r>
              <a:rPr lang="en-US" sz="2000" b="1" dirty="0"/>
              <a:t>Rise and declare your faith, and with a loud voice, proclaim!"</a:t>
            </a:r>
            <a:endParaRPr lang="ar-EG" sz="3600" b="1" dirty="0"/>
          </a:p>
        </p:txBody>
      </p:sp>
    </p:spTree>
    <p:extLst>
      <p:ext uri="{BB962C8B-B14F-4D97-AF65-F5344CB8AC3E}">
        <p14:creationId xmlns:p14="http://schemas.microsoft.com/office/powerpoint/2010/main" val="2891217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3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اسمك ستري وحصني فيك الأمان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شخصك مسكن وملجأ انت الضمان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مجداً لاسم المخلص ليك السلطان</a:t>
            </a:r>
          </a:p>
          <a:p>
            <a:pPr algn="ctr">
              <a:defRPr/>
            </a:pPr>
            <a:endParaRPr lang="ar-EG" sz="24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3200" b="1" dirty="0">
                <a:solidFill>
                  <a:srgbClr val="002060"/>
                </a:solidFill>
              </a:rPr>
              <a:t>“</a:t>
            </a:r>
            <a:r>
              <a:rPr lang="en-US" sz="3200" b="1" dirty="0" err="1">
                <a:solidFill>
                  <a:srgbClr val="002060"/>
                </a:solidFill>
              </a:rPr>
              <a:t>asmak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setry</a:t>
            </a:r>
            <a:r>
              <a:rPr lang="en-US" sz="3200" b="1" dirty="0">
                <a:solidFill>
                  <a:srgbClr val="002060"/>
                </a:solidFill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</a:rPr>
              <a:t>hesny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feek</a:t>
            </a:r>
            <a:r>
              <a:rPr lang="en-US" sz="3200" b="1" dirty="0">
                <a:solidFill>
                  <a:srgbClr val="002060"/>
                </a:solidFill>
              </a:rPr>
              <a:t> El </a:t>
            </a:r>
            <a:r>
              <a:rPr lang="en-US" sz="3200" b="1" dirty="0" err="1">
                <a:solidFill>
                  <a:srgbClr val="002060"/>
                </a:solidFill>
              </a:rPr>
              <a:t>aman</a:t>
            </a:r>
            <a:r>
              <a:rPr lang="en-US" sz="3200" b="1" dirty="0">
                <a:solidFill>
                  <a:srgbClr val="002060"/>
                </a:solidFill>
              </a:rPr>
              <a:t>.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Shakhsak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maskan</a:t>
            </a:r>
            <a:r>
              <a:rPr lang="en-US" sz="3200" b="1" dirty="0">
                <a:solidFill>
                  <a:srgbClr val="002060"/>
                </a:solidFill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</a:rPr>
              <a:t>malga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enta</a:t>
            </a:r>
            <a:r>
              <a:rPr lang="en-US" sz="3200" b="1" dirty="0">
                <a:solidFill>
                  <a:srgbClr val="002060"/>
                </a:solidFill>
              </a:rPr>
              <a:t> El daman.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Magdan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lesm</a:t>
            </a:r>
            <a:r>
              <a:rPr lang="en-US" sz="3200" b="1" dirty="0">
                <a:solidFill>
                  <a:srgbClr val="002060"/>
                </a:solidFill>
              </a:rPr>
              <a:t> El </a:t>
            </a:r>
            <a:r>
              <a:rPr lang="en-US" sz="3200" b="1" dirty="0" err="1">
                <a:solidFill>
                  <a:srgbClr val="002060"/>
                </a:solidFill>
              </a:rPr>
              <a:t>mokhalles</a:t>
            </a:r>
            <a:r>
              <a:rPr lang="en-US" sz="3200" b="1" dirty="0">
                <a:solidFill>
                  <a:srgbClr val="002060"/>
                </a:solidFill>
              </a:rPr>
              <a:t> leek El </a:t>
            </a:r>
            <a:r>
              <a:rPr lang="en-US" sz="3200" b="1" dirty="0" err="1">
                <a:solidFill>
                  <a:srgbClr val="002060"/>
                </a:solidFill>
              </a:rPr>
              <a:t>soltan</a:t>
            </a:r>
            <a:r>
              <a:rPr lang="en-US" sz="3200" b="1" dirty="0">
                <a:solidFill>
                  <a:srgbClr val="002060"/>
                </a:solidFill>
              </a:rPr>
              <a:t>.“</a:t>
            </a:r>
          </a:p>
          <a:p>
            <a:pPr algn="ctr">
              <a:defRPr/>
            </a:pPr>
            <a:endParaRPr lang="ar-EG" sz="16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 </a:t>
            </a:r>
            <a:r>
              <a:rPr lang="en-US" sz="2400" b="1" dirty="0">
                <a:solidFill>
                  <a:srgbClr val="003300"/>
                </a:solidFill>
              </a:rPr>
              <a:t>"Your name is my shelter and my fortress, in You, I find safety.</a:t>
            </a:r>
            <a:br>
              <a:rPr lang="en-US" sz="2400" b="1" dirty="0">
                <a:solidFill>
                  <a:srgbClr val="003300"/>
                </a:solidFill>
              </a:rPr>
            </a:br>
            <a:r>
              <a:rPr lang="en-US" sz="2400" b="1" dirty="0">
                <a:solidFill>
                  <a:srgbClr val="003300"/>
                </a:solidFill>
              </a:rPr>
              <a:t>Your presence is my dwelling and refuge, You are my assurance.</a:t>
            </a:r>
            <a:br>
              <a:rPr lang="en-US" sz="2400" b="1" dirty="0">
                <a:solidFill>
                  <a:srgbClr val="003300"/>
                </a:solidFill>
              </a:rPr>
            </a:br>
            <a:r>
              <a:rPr lang="en-US" sz="2400" b="1" dirty="0">
                <a:solidFill>
                  <a:srgbClr val="003300"/>
                </a:solidFill>
              </a:rPr>
              <a:t>Glory to the name of the Savior, to You belongs the authority."</a:t>
            </a:r>
          </a:p>
          <a:p>
            <a:pPr algn="ctr">
              <a:defRPr/>
            </a:pPr>
            <a:endParaRPr lang="ar-EG" sz="4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91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774</Words>
  <Application>Microsoft Office PowerPoint</Application>
  <PresentationFormat>عرض على الشاشة (4:3)</PresentationFormat>
  <Paragraphs>86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125</cp:revision>
  <dcterms:created xsi:type="dcterms:W3CDTF">2021-12-07T14:30:00Z</dcterms:created>
  <dcterms:modified xsi:type="dcterms:W3CDTF">2025-03-24T11:15:26Z</dcterms:modified>
</cp:coreProperties>
</file>