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20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57200"/>
            <a:ext cx="8763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000" b="1" dirty="0">
                <a:latin typeface="Arial" charset="0"/>
                <a:cs typeface="Arial" charset="0"/>
              </a:rPr>
              <a:t>الساكن في ستر الاله القدير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2109"/>
            <a:ext cx="9144000" cy="5847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(الساكن في ستر الاله القدير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ظل الحماية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بيصحى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ويبات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لا يخشى من ظلمة ولا سهام بتطير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ربي مقوم بيته ع الصخر ف ثبات)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693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مجداً لاسم المخلص ليك السلطان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2109"/>
            <a:ext cx="9144000" cy="5847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(إلهي نجاتي من فخ الصياد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ومهما التجارب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خليتني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مطحون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بيحاول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عدوي يزيد الليل سواد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أما أنا خلاصي في المسيح مضمون)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1435290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693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مجداً لاسم المخلص ليك السلطان </a:t>
            </a:r>
          </a:p>
        </p:txBody>
      </p:sp>
    </p:spTree>
    <p:extLst>
      <p:ext uri="{BB962C8B-B14F-4D97-AF65-F5344CB8AC3E}">
        <p14:creationId xmlns:p14="http://schemas.microsoft.com/office/powerpoint/2010/main" val="254265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2109"/>
            <a:ext cx="9144000" cy="5847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(مخاوف مخاطر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ماتقدر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عليك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وتحت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جناحاته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هاتعيش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في سلام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بيوصي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الملايكة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تفضل حواليك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وف حضنه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بتطمن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وف ستره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هتنام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)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1878885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693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مجداً لاسم المخلص ليك السلطان </a:t>
            </a:r>
          </a:p>
        </p:txBody>
      </p:sp>
    </p:spTree>
    <p:extLst>
      <p:ext uri="{BB962C8B-B14F-4D97-AF65-F5344CB8AC3E}">
        <p14:creationId xmlns:p14="http://schemas.microsoft.com/office/powerpoint/2010/main" val="2614931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2109"/>
            <a:ext cx="9144000" cy="5847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(اتعلق بربك تنول النجاة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وبخبزه السماوي أيامك تطول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في اسم غيره يوهبنا الحياة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قوم </a:t>
            </a:r>
            <a:r>
              <a:rPr lang="ar-EG" sz="5400" b="1" i="0">
                <a:solidFill>
                  <a:srgbClr val="000000"/>
                </a:solidFill>
                <a:effectLst/>
                <a:latin typeface="Helvetica Neue"/>
              </a:rPr>
              <a:t>وأعلن إيمانك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وبعلو صوتك قول)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90530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693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مجداً لاسم المخلص ليك السلطان </a:t>
            </a:r>
          </a:p>
        </p:txBody>
      </p:sp>
    </p:spTree>
    <p:extLst>
      <p:ext uri="{BB962C8B-B14F-4D97-AF65-F5344CB8AC3E}">
        <p14:creationId xmlns:p14="http://schemas.microsoft.com/office/powerpoint/2010/main" val="239378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173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2025-03-04T10:41:19Z</dcterms:modified>
</cp:coreProperties>
</file>